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3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4.xml" ContentType="application/vnd.openxmlformats-officedocument.presentationml.notesSlide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  <p:sldMasterId id="2147483672" r:id="rId5"/>
  </p:sldMasterIdLst>
  <p:notesMasterIdLst>
    <p:notesMasterId r:id="rId39"/>
  </p:notesMasterIdLst>
  <p:handoutMasterIdLst>
    <p:handoutMasterId r:id="rId40"/>
  </p:handoutMasterIdLst>
  <p:sldIdLst>
    <p:sldId id="256" r:id="rId6"/>
    <p:sldId id="287" r:id="rId7"/>
    <p:sldId id="272" r:id="rId8"/>
    <p:sldId id="273" r:id="rId9"/>
    <p:sldId id="291" r:id="rId10"/>
    <p:sldId id="292" r:id="rId11"/>
    <p:sldId id="293" r:id="rId12"/>
    <p:sldId id="294" r:id="rId13"/>
    <p:sldId id="295" r:id="rId14"/>
    <p:sldId id="275" r:id="rId15"/>
    <p:sldId id="296" r:id="rId16"/>
    <p:sldId id="297" r:id="rId17"/>
    <p:sldId id="276" r:id="rId18"/>
    <p:sldId id="277" r:id="rId19"/>
    <p:sldId id="298" r:id="rId20"/>
    <p:sldId id="299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300" r:id="rId29"/>
    <p:sldId id="301" r:id="rId30"/>
    <p:sldId id="285" r:id="rId31"/>
    <p:sldId id="302" r:id="rId32"/>
    <p:sldId id="303" r:id="rId33"/>
    <p:sldId id="286" r:id="rId34"/>
    <p:sldId id="288" r:id="rId35"/>
    <p:sldId id="289" r:id="rId36"/>
    <p:sldId id="304" r:id="rId37"/>
    <p:sldId id="305" r:id="rId38"/>
  </p:sldIdLst>
  <p:sldSz cx="9144000" cy="6858000" type="screen4x3"/>
  <p:notesSz cx="6858000" cy="9144000"/>
  <p:defaultTextStyle>
    <a:defPPr rtl="0">
      <a:defRPr lang="vi-vn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94404"/>
    <a:srgbClr val="5F6F0F"/>
    <a:srgbClr val="718412"/>
    <a:srgbClr val="65741A"/>
    <a:srgbClr val="70811D"/>
    <a:srgbClr val="7B8D1F"/>
    <a:srgbClr val="839721"/>
    <a:srgbClr val="95AB25"/>
    <a:srgbClr val="BC5500"/>
    <a:srgbClr val="C45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6489" autoAdjust="0"/>
  </p:normalViewPr>
  <p:slideViewPr>
    <p:cSldViewPr>
      <p:cViewPr varScale="1">
        <p:scale>
          <a:sx n="83" d="100"/>
          <a:sy n="83" d="100"/>
        </p:scale>
        <p:origin x="1406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90" d="100"/>
          <a:sy n="90" d="100"/>
        </p:scale>
        <p:origin x="3774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viewProps" Target="view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handoutMaster" Target="handoutMasters/handoutMaster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g"/><Relationship Id="rId1" Type="http://schemas.openxmlformats.org/officeDocument/2006/relationships/image" Target="../media/image3.jpeg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diagrams/_rels/data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image" Target="../media/image15.jpeg"/><Relationship Id="rId5" Type="http://schemas.openxmlformats.org/officeDocument/2006/relationships/image" Target="../media/image19.jpeg"/><Relationship Id="rId4" Type="http://schemas.openxmlformats.org/officeDocument/2006/relationships/image" Target="../media/image18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g"/><Relationship Id="rId1" Type="http://schemas.openxmlformats.org/officeDocument/2006/relationships/image" Target="../media/image3.jpeg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diagrams/_rels/drawing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image" Target="../media/image15.jpeg"/><Relationship Id="rId5" Type="http://schemas.openxmlformats.org/officeDocument/2006/relationships/image" Target="../media/image19.jpeg"/><Relationship Id="rId4" Type="http://schemas.openxmlformats.org/officeDocument/2006/relationships/image" Target="../media/image18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2AB0C1C-01A6-41BA-81FA-FD0A5E78618D}" type="doc">
      <dgm:prSet loTypeId="urn:microsoft.com/office/officeart/2008/layout/PictureStrips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CD58F64-4508-49E0-BCAD-E67EA9A77325}">
      <dgm:prSet phldrT="[Văn bản]"/>
      <dgm:spPr/>
      <dgm:t>
        <a:bodyPr/>
        <a:lstStyle/>
        <a:p>
          <a:r>
            <a:rPr lang="en-US" dirty="0"/>
            <a:t>TỔNG QUAN LUẬN VĂN</a:t>
          </a:r>
        </a:p>
      </dgm:t>
    </dgm:pt>
    <dgm:pt modelId="{C9B0C911-B8AD-48D9-856E-AD9146EACFB1}" type="parTrans" cxnId="{89A434B7-4738-46F3-9B22-3D619B5B710D}">
      <dgm:prSet/>
      <dgm:spPr/>
      <dgm:t>
        <a:bodyPr/>
        <a:lstStyle/>
        <a:p>
          <a:endParaRPr lang="en-US"/>
        </a:p>
      </dgm:t>
    </dgm:pt>
    <dgm:pt modelId="{F9FD4B23-DBEC-4922-95CA-F744FB3FE80C}" type="sibTrans" cxnId="{89A434B7-4738-46F3-9B22-3D619B5B710D}">
      <dgm:prSet/>
      <dgm:spPr/>
      <dgm:t>
        <a:bodyPr/>
        <a:lstStyle/>
        <a:p>
          <a:endParaRPr lang="en-US"/>
        </a:p>
      </dgm:t>
    </dgm:pt>
    <dgm:pt modelId="{B1F53ED5-58C4-40DC-994F-AA14144BB348}">
      <dgm:prSet phldrT="[Văn bản]"/>
      <dgm:spPr/>
      <dgm:t>
        <a:bodyPr/>
        <a:lstStyle/>
        <a:p>
          <a:r>
            <a:rPr lang="en-US" dirty="0"/>
            <a:t>KHÁI NIỆM CHUNG</a:t>
          </a:r>
        </a:p>
      </dgm:t>
    </dgm:pt>
    <dgm:pt modelId="{9078EBF4-2958-43E7-9F74-40A6B325FF8E}" type="parTrans" cxnId="{0390C548-FA37-47AD-8537-1BCC8FE80C63}">
      <dgm:prSet/>
      <dgm:spPr/>
      <dgm:t>
        <a:bodyPr/>
        <a:lstStyle/>
        <a:p>
          <a:endParaRPr lang="en-US"/>
        </a:p>
      </dgm:t>
    </dgm:pt>
    <dgm:pt modelId="{F864314C-92EE-4DEE-83D7-191D3F94AB8D}" type="sibTrans" cxnId="{0390C548-FA37-47AD-8537-1BCC8FE80C63}">
      <dgm:prSet/>
      <dgm:spPr/>
      <dgm:t>
        <a:bodyPr/>
        <a:lstStyle/>
        <a:p>
          <a:endParaRPr lang="en-US"/>
        </a:p>
      </dgm:t>
    </dgm:pt>
    <dgm:pt modelId="{98FBE8A4-3E58-44DB-814D-0770CF2038EF}">
      <dgm:prSet phldrT="[Văn bản]"/>
      <dgm:spPr/>
      <dgm:t>
        <a:bodyPr/>
        <a:lstStyle/>
        <a:p>
          <a:r>
            <a:rPr lang="en-US" dirty="0"/>
            <a:t>THIẾT KẾ PHẦN CỨNG</a:t>
          </a:r>
        </a:p>
      </dgm:t>
    </dgm:pt>
    <dgm:pt modelId="{1D8270B7-593D-4728-8813-3DC9F5DAE9BA}" type="parTrans" cxnId="{C9401E14-201F-499F-857C-CEABCC6893A7}">
      <dgm:prSet/>
      <dgm:spPr/>
      <dgm:t>
        <a:bodyPr/>
        <a:lstStyle/>
        <a:p>
          <a:endParaRPr lang="en-US"/>
        </a:p>
      </dgm:t>
    </dgm:pt>
    <dgm:pt modelId="{DB6008FF-BB5E-4C8C-A6BE-71904C7B3722}" type="sibTrans" cxnId="{C9401E14-201F-499F-857C-CEABCC6893A7}">
      <dgm:prSet/>
      <dgm:spPr/>
      <dgm:t>
        <a:bodyPr/>
        <a:lstStyle/>
        <a:p>
          <a:endParaRPr lang="en-US"/>
        </a:p>
      </dgm:t>
    </dgm:pt>
    <dgm:pt modelId="{C6182E8A-A29B-4362-83BA-4CC1ECD9C07F}">
      <dgm:prSet phldrT="[Văn bản]"/>
      <dgm:spPr/>
      <dgm:t>
        <a:bodyPr/>
        <a:lstStyle/>
        <a:p>
          <a:r>
            <a:rPr lang="en-US" dirty="0"/>
            <a:t>THIẾT KẾ PHẦN MỀM</a:t>
          </a:r>
        </a:p>
      </dgm:t>
    </dgm:pt>
    <dgm:pt modelId="{BF74928F-C0AE-4A59-A964-A8DC4FF56D5E}" type="parTrans" cxnId="{290023AE-AB37-43AD-BA4C-FCE576C72564}">
      <dgm:prSet/>
      <dgm:spPr/>
      <dgm:t>
        <a:bodyPr/>
        <a:lstStyle/>
        <a:p>
          <a:endParaRPr lang="en-US"/>
        </a:p>
      </dgm:t>
    </dgm:pt>
    <dgm:pt modelId="{12AB0740-5952-4745-AB21-60650A4E5E59}" type="sibTrans" cxnId="{290023AE-AB37-43AD-BA4C-FCE576C72564}">
      <dgm:prSet/>
      <dgm:spPr/>
      <dgm:t>
        <a:bodyPr/>
        <a:lstStyle/>
        <a:p>
          <a:endParaRPr lang="en-US"/>
        </a:p>
      </dgm:t>
    </dgm:pt>
    <dgm:pt modelId="{139AD701-308F-41D9-9B7D-A10C69C37B60}">
      <dgm:prSet phldrT="[Văn bản]"/>
      <dgm:spPr/>
      <dgm:t>
        <a:bodyPr/>
        <a:lstStyle/>
        <a:p>
          <a:r>
            <a:rPr lang="en-US" dirty="0"/>
            <a:t>KẾT QUẢ VÀ HƯỚNG PHÁT TRIỂN</a:t>
          </a:r>
        </a:p>
      </dgm:t>
    </dgm:pt>
    <dgm:pt modelId="{4D9C5FC5-C9EF-4700-9AA3-815562170660}" type="parTrans" cxnId="{2B4DE9C6-4071-4694-81AE-A8B68F129579}">
      <dgm:prSet/>
      <dgm:spPr/>
      <dgm:t>
        <a:bodyPr/>
        <a:lstStyle/>
        <a:p>
          <a:endParaRPr lang="en-US"/>
        </a:p>
      </dgm:t>
    </dgm:pt>
    <dgm:pt modelId="{6BA3F53C-32AE-43F8-A221-B1E77E7BC318}" type="sibTrans" cxnId="{2B4DE9C6-4071-4694-81AE-A8B68F129579}">
      <dgm:prSet/>
      <dgm:spPr/>
      <dgm:t>
        <a:bodyPr/>
        <a:lstStyle/>
        <a:p>
          <a:endParaRPr lang="en-US"/>
        </a:p>
      </dgm:t>
    </dgm:pt>
    <dgm:pt modelId="{B92B08E1-2A9B-4979-BE85-C277ACBD0166}" type="pres">
      <dgm:prSet presAssocID="{82AB0C1C-01A6-41BA-81FA-FD0A5E78618D}" presName="Name0" presStyleCnt="0">
        <dgm:presLayoutVars>
          <dgm:dir/>
          <dgm:resizeHandles val="exact"/>
        </dgm:presLayoutVars>
      </dgm:prSet>
      <dgm:spPr/>
    </dgm:pt>
    <dgm:pt modelId="{E32150FB-885C-4A3B-BDF2-020D10E73268}" type="pres">
      <dgm:prSet presAssocID="{1CD58F64-4508-49E0-BCAD-E67EA9A77325}" presName="composite" presStyleCnt="0"/>
      <dgm:spPr/>
    </dgm:pt>
    <dgm:pt modelId="{2512B5FC-86B4-46C8-93EC-1433CD32F580}" type="pres">
      <dgm:prSet presAssocID="{1CD58F64-4508-49E0-BCAD-E67EA9A77325}" presName="rect1" presStyleLbl="trAlignAcc1" presStyleIdx="0" presStyleCnt="5">
        <dgm:presLayoutVars>
          <dgm:bulletEnabled val="1"/>
        </dgm:presLayoutVars>
      </dgm:prSet>
      <dgm:spPr/>
    </dgm:pt>
    <dgm:pt modelId="{55EB2D8A-EDF6-4F31-A18A-8CE1ABD4ABC6}" type="pres">
      <dgm:prSet presAssocID="{1CD58F64-4508-49E0-BCAD-E67EA9A77325}" presName="rect2" presStyleLbl="fgImgPlace1" presStyleIdx="0" presStyleCnt="5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0000" r="-50000"/>
          </a:stretch>
        </a:blipFill>
      </dgm:spPr>
    </dgm:pt>
    <dgm:pt modelId="{6609F698-1CCF-456F-89EA-ADE97A278362}" type="pres">
      <dgm:prSet presAssocID="{F9FD4B23-DBEC-4922-95CA-F744FB3FE80C}" presName="sibTrans" presStyleCnt="0"/>
      <dgm:spPr/>
    </dgm:pt>
    <dgm:pt modelId="{FC7E92AB-0715-41DD-8A3D-91FB56846D30}" type="pres">
      <dgm:prSet presAssocID="{B1F53ED5-58C4-40DC-994F-AA14144BB348}" presName="composite" presStyleCnt="0"/>
      <dgm:spPr/>
    </dgm:pt>
    <dgm:pt modelId="{7CB8D294-13CD-4BE9-BBFA-C6003FC5EE8B}" type="pres">
      <dgm:prSet presAssocID="{B1F53ED5-58C4-40DC-994F-AA14144BB348}" presName="rect1" presStyleLbl="trAlignAcc1" presStyleIdx="1" presStyleCnt="5">
        <dgm:presLayoutVars>
          <dgm:bulletEnabled val="1"/>
        </dgm:presLayoutVars>
      </dgm:prSet>
      <dgm:spPr/>
    </dgm:pt>
    <dgm:pt modelId="{0BD4C17E-1817-43AE-B1E8-9812BCF97089}" type="pres">
      <dgm:prSet presAssocID="{B1F53ED5-58C4-40DC-994F-AA14144BB348}" presName="rect2" presStyleLbl="fgImgPlace1" presStyleIdx="1" presStyleCnt="5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</dgm:spPr>
    </dgm:pt>
    <dgm:pt modelId="{4E4D30A2-26FB-4AB1-B399-B3ED4305F1AB}" type="pres">
      <dgm:prSet presAssocID="{F864314C-92EE-4DEE-83D7-191D3F94AB8D}" presName="sibTrans" presStyleCnt="0"/>
      <dgm:spPr/>
    </dgm:pt>
    <dgm:pt modelId="{A963B2B3-865C-4F96-9BC8-9B3BD8430877}" type="pres">
      <dgm:prSet presAssocID="{98FBE8A4-3E58-44DB-814D-0770CF2038EF}" presName="composite" presStyleCnt="0"/>
      <dgm:spPr/>
    </dgm:pt>
    <dgm:pt modelId="{15992FCE-2400-43B3-9206-5F90BE2B67DA}" type="pres">
      <dgm:prSet presAssocID="{98FBE8A4-3E58-44DB-814D-0770CF2038EF}" presName="rect1" presStyleLbl="trAlignAcc1" presStyleIdx="2" presStyleCnt="5">
        <dgm:presLayoutVars>
          <dgm:bulletEnabled val="1"/>
        </dgm:presLayoutVars>
      </dgm:prSet>
      <dgm:spPr/>
    </dgm:pt>
    <dgm:pt modelId="{E663DAA2-1A5B-4227-9858-3E5354740225}" type="pres">
      <dgm:prSet presAssocID="{98FBE8A4-3E58-44DB-814D-0770CF2038EF}" presName="rect2" presStyleLbl="fgImgPlace1" presStyleIdx="2" presStyleCnt="5"/>
      <dgm:spPr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0000" r="-50000"/>
          </a:stretch>
        </a:blipFill>
      </dgm:spPr>
    </dgm:pt>
    <dgm:pt modelId="{52FB56D5-6750-4823-A504-8ED15BD4E5DC}" type="pres">
      <dgm:prSet presAssocID="{DB6008FF-BB5E-4C8C-A6BE-71904C7B3722}" presName="sibTrans" presStyleCnt="0"/>
      <dgm:spPr/>
    </dgm:pt>
    <dgm:pt modelId="{E22B172A-5692-4532-8D6B-C8A1A9BA7C8D}" type="pres">
      <dgm:prSet presAssocID="{C6182E8A-A29B-4362-83BA-4CC1ECD9C07F}" presName="composite" presStyleCnt="0"/>
      <dgm:spPr/>
    </dgm:pt>
    <dgm:pt modelId="{FDA17FAE-38B7-430B-B3C1-347684B18576}" type="pres">
      <dgm:prSet presAssocID="{C6182E8A-A29B-4362-83BA-4CC1ECD9C07F}" presName="rect1" presStyleLbl="trAlignAcc1" presStyleIdx="3" presStyleCnt="5">
        <dgm:presLayoutVars>
          <dgm:bulletEnabled val="1"/>
        </dgm:presLayoutVars>
      </dgm:prSet>
      <dgm:spPr/>
    </dgm:pt>
    <dgm:pt modelId="{70F28D86-503F-443F-842D-840F522C1252}" type="pres">
      <dgm:prSet presAssocID="{C6182E8A-A29B-4362-83BA-4CC1ECD9C07F}" presName="rect2" presStyleLbl="fgImgPlace1" presStyleIdx="3" presStyleCnt="5"/>
      <dgm:spPr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84000" r="-84000"/>
          </a:stretch>
        </a:blipFill>
      </dgm:spPr>
    </dgm:pt>
    <dgm:pt modelId="{C5F6F1BD-F4A1-443B-985E-D49D77F37475}" type="pres">
      <dgm:prSet presAssocID="{12AB0740-5952-4745-AB21-60650A4E5E59}" presName="sibTrans" presStyleCnt="0"/>
      <dgm:spPr/>
    </dgm:pt>
    <dgm:pt modelId="{60E658D6-7A0A-4111-84CA-8F09DCE5E55F}" type="pres">
      <dgm:prSet presAssocID="{139AD701-308F-41D9-9B7D-A10C69C37B60}" presName="composite" presStyleCnt="0"/>
      <dgm:spPr/>
    </dgm:pt>
    <dgm:pt modelId="{B34E63A6-BAB2-427E-A24F-28F2741A7A6E}" type="pres">
      <dgm:prSet presAssocID="{139AD701-308F-41D9-9B7D-A10C69C37B60}" presName="rect1" presStyleLbl="trAlignAcc1" presStyleIdx="4" presStyleCnt="5">
        <dgm:presLayoutVars>
          <dgm:bulletEnabled val="1"/>
        </dgm:presLayoutVars>
      </dgm:prSet>
      <dgm:spPr/>
    </dgm:pt>
    <dgm:pt modelId="{713B71B5-FE7B-4EC2-A6FC-95186031584A}" type="pres">
      <dgm:prSet presAssocID="{139AD701-308F-41D9-9B7D-A10C69C37B60}" presName="rect2" presStyleLbl="fgImgPlace1" presStyleIdx="4" presStyleCnt="5"/>
      <dgm:spPr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2000" r="-62000"/>
          </a:stretch>
        </a:blipFill>
      </dgm:spPr>
    </dgm:pt>
  </dgm:ptLst>
  <dgm:cxnLst>
    <dgm:cxn modelId="{E7056F11-1838-4250-B00F-0C5BA3F2214B}" type="presOf" srcId="{C6182E8A-A29B-4362-83BA-4CC1ECD9C07F}" destId="{FDA17FAE-38B7-430B-B3C1-347684B18576}" srcOrd="0" destOrd="0" presId="urn:microsoft.com/office/officeart/2008/layout/PictureStrips"/>
    <dgm:cxn modelId="{C9401E14-201F-499F-857C-CEABCC6893A7}" srcId="{82AB0C1C-01A6-41BA-81FA-FD0A5E78618D}" destId="{98FBE8A4-3E58-44DB-814D-0770CF2038EF}" srcOrd="2" destOrd="0" parTransId="{1D8270B7-593D-4728-8813-3DC9F5DAE9BA}" sibTransId="{DB6008FF-BB5E-4C8C-A6BE-71904C7B3722}"/>
    <dgm:cxn modelId="{5E01C426-C545-4E1C-92A3-847F2EA7B18B}" type="presOf" srcId="{B1F53ED5-58C4-40DC-994F-AA14144BB348}" destId="{7CB8D294-13CD-4BE9-BBFA-C6003FC5EE8B}" srcOrd="0" destOrd="0" presId="urn:microsoft.com/office/officeart/2008/layout/PictureStrips"/>
    <dgm:cxn modelId="{8C09D52E-F08F-485F-AB1E-F2A46044D1D4}" type="presOf" srcId="{139AD701-308F-41D9-9B7D-A10C69C37B60}" destId="{B34E63A6-BAB2-427E-A24F-28F2741A7A6E}" srcOrd="0" destOrd="0" presId="urn:microsoft.com/office/officeart/2008/layout/PictureStrips"/>
    <dgm:cxn modelId="{0390C548-FA37-47AD-8537-1BCC8FE80C63}" srcId="{82AB0C1C-01A6-41BA-81FA-FD0A5E78618D}" destId="{B1F53ED5-58C4-40DC-994F-AA14144BB348}" srcOrd="1" destOrd="0" parTransId="{9078EBF4-2958-43E7-9F74-40A6B325FF8E}" sibTransId="{F864314C-92EE-4DEE-83D7-191D3F94AB8D}"/>
    <dgm:cxn modelId="{BA259859-12C6-4A48-9E8B-90121105A094}" type="presOf" srcId="{82AB0C1C-01A6-41BA-81FA-FD0A5E78618D}" destId="{B92B08E1-2A9B-4979-BE85-C277ACBD0166}" srcOrd="0" destOrd="0" presId="urn:microsoft.com/office/officeart/2008/layout/PictureStrips"/>
    <dgm:cxn modelId="{290023AE-AB37-43AD-BA4C-FCE576C72564}" srcId="{82AB0C1C-01A6-41BA-81FA-FD0A5E78618D}" destId="{C6182E8A-A29B-4362-83BA-4CC1ECD9C07F}" srcOrd="3" destOrd="0" parTransId="{BF74928F-C0AE-4A59-A964-A8DC4FF56D5E}" sibTransId="{12AB0740-5952-4745-AB21-60650A4E5E59}"/>
    <dgm:cxn modelId="{89A434B7-4738-46F3-9B22-3D619B5B710D}" srcId="{82AB0C1C-01A6-41BA-81FA-FD0A5E78618D}" destId="{1CD58F64-4508-49E0-BCAD-E67EA9A77325}" srcOrd="0" destOrd="0" parTransId="{C9B0C911-B8AD-48D9-856E-AD9146EACFB1}" sibTransId="{F9FD4B23-DBEC-4922-95CA-F744FB3FE80C}"/>
    <dgm:cxn modelId="{976877BF-F70E-4A93-ABFB-EEA5BD7729FE}" type="presOf" srcId="{98FBE8A4-3E58-44DB-814D-0770CF2038EF}" destId="{15992FCE-2400-43B3-9206-5F90BE2B67DA}" srcOrd="0" destOrd="0" presId="urn:microsoft.com/office/officeart/2008/layout/PictureStrips"/>
    <dgm:cxn modelId="{2B4DE9C6-4071-4694-81AE-A8B68F129579}" srcId="{82AB0C1C-01A6-41BA-81FA-FD0A5E78618D}" destId="{139AD701-308F-41D9-9B7D-A10C69C37B60}" srcOrd="4" destOrd="0" parTransId="{4D9C5FC5-C9EF-4700-9AA3-815562170660}" sibTransId="{6BA3F53C-32AE-43F8-A221-B1E77E7BC318}"/>
    <dgm:cxn modelId="{CD21FAF5-AAB6-48A6-A13C-3519F66BEBFB}" type="presOf" srcId="{1CD58F64-4508-49E0-BCAD-E67EA9A77325}" destId="{2512B5FC-86B4-46C8-93EC-1433CD32F580}" srcOrd="0" destOrd="0" presId="urn:microsoft.com/office/officeart/2008/layout/PictureStrips"/>
    <dgm:cxn modelId="{D7CA8428-E4BC-4F5D-B126-7E57B9D9C2C7}" type="presParOf" srcId="{B92B08E1-2A9B-4979-BE85-C277ACBD0166}" destId="{E32150FB-885C-4A3B-BDF2-020D10E73268}" srcOrd="0" destOrd="0" presId="urn:microsoft.com/office/officeart/2008/layout/PictureStrips"/>
    <dgm:cxn modelId="{F9A936BF-BC54-452E-9531-76226AC19F9A}" type="presParOf" srcId="{E32150FB-885C-4A3B-BDF2-020D10E73268}" destId="{2512B5FC-86B4-46C8-93EC-1433CD32F580}" srcOrd="0" destOrd="0" presId="urn:microsoft.com/office/officeart/2008/layout/PictureStrips"/>
    <dgm:cxn modelId="{7371BD3E-31A8-4EAB-9B91-A5DE2E59A3F8}" type="presParOf" srcId="{E32150FB-885C-4A3B-BDF2-020D10E73268}" destId="{55EB2D8A-EDF6-4F31-A18A-8CE1ABD4ABC6}" srcOrd="1" destOrd="0" presId="urn:microsoft.com/office/officeart/2008/layout/PictureStrips"/>
    <dgm:cxn modelId="{5B286513-0616-4791-9717-8EE967C82282}" type="presParOf" srcId="{B92B08E1-2A9B-4979-BE85-C277ACBD0166}" destId="{6609F698-1CCF-456F-89EA-ADE97A278362}" srcOrd="1" destOrd="0" presId="urn:microsoft.com/office/officeart/2008/layout/PictureStrips"/>
    <dgm:cxn modelId="{E6BCA5BF-866F-4F0D-8233-1A69D318545C}" type="presParOf" srcId="{B92B08E1-2A9B-4979-BE85-C277ACBD0166}" destId="{FC7E92AB-0715-41DD-8A3D-91FB56846D30}" srcOrd="2" destOrd="0" presId="urn:microsoft.com/office/officeart/2008/layout/PictureStrips"/>
    <dgm:cxn modelId="{C7B1BFBC-866F-4575-8DBA-44BFEE70832C}" type="presParOf" srcId="{FC7E92AB-0715-41DD-8A3D-91FB56846D30}" destId="{7CB8D294-13CD-4BE9-BBFA-C6003FC5EE8B}" srcOrd="0" destOrd="0" presId="urn:microsoft.com/office/officeart/2008/layout/PictureStrips"/>
    <dgm:cxn modelId="{B1E9C151-40B1-4E68-9C15-F2F4601FF518}" type="presParOf" srcId="{FC7E92AB-0715-41DD-8A3D-91FB56846D30}" destId="{0BD4C17E-1817-43AE-B1E8-9812BCF97089}" srcOrd="1" destOrd="0" presId="urn:microsoft.com/office/officeart/2008/layout/PictureStrips"/>
    <dgm:cxn modelId="{EDFD2072-3E8D-4B97-B2AB-99B2D4128E98}" type="presParOf" srcId="{B92B08E1-2A9B-4979-BE85-C277ACBD0166}" destId="{4E4D30A2-26FB-4AB1-B399-B3ED4305F1AB}" srcOrd="3" destOrd="0" presId="urn:microsoft.com/office/officeart/2008/layout/PictureStrips"/>
    <dgm:cxn modelId="{CA746A20-51AC-4D2B-B02B-8473E70F1E8A}" type="presParOf" srcId="{B92B08E1-2A9B-4979-BE85-C277ACBD0166}" destId="{A963B2B3-865C-4F96-9BC8-9B3BD8430877}" srcOrd="4" destOrd="0" presId="urn:microsoft.com/office/officeart/2008/layout/PictureStrips"/>
    <dgm:cxn modelId="{A84D004D-F647-4586-8031-CCB12EB1AA7D}" type="presParOf" srcId="{A963B2B3-865C-4F96-9BC8-9B3BD8430877}" destId="{15992FCE-2400-43B3-9206-5F90BE2B67DA}" srcOrd="0" destOrd="0" presId="urn:microsoft.com/office/officeart/2008/layout/PictureStrips"/>
    <dgm:cxn modelId="{6E8E6EE9-D7ED-4227-BD3C-2AB76EBC4810}" type="presParOf" srcId="{A963B2B3-865C-4F96-9BC8-9B3BD8430877}" destId="{E663DAA2-1A5B-4227-9858-3E5354740225}" srcOrd="1" destOrd="0" presId="urn:microsoft.com/office/officeart/2008/layout/PictureStrips"/>
    <dgm:cxn modelId="{2355B81B-D696-473B-B92B-37B0CDB9D776}" type="presParOf" srcId="{B92B08E1-2A9B-4979-BE85-C277ACBD0166}" destId="{52FB56D5-6750-4823-A504-8ED15BD4E5DC}" srcOrd="5" destOrd="0" presId="urn:microsoft.com/office/officeart/2008/layout/PictureStrips"/>
    <dgm:cxn modelId="{E53B4132-AF8F-4839-A408-D7958874BA73}" type="presParOf" srcId="{B92B08E1-2A9B-4979-BE85-C277ACBD0166}" destId="{E22B172A-5692-4532-8D6B-C8A1A9BA7C8D}" srcOrd="6" destOrd="0" presId="urn:microsoft.com/office/officeart/2008/layout/PictureStrips"/>
    <dgm:cxn modelId="{E749CB2A-64AD-4A35-82C6-E5DAFFC2B0B7}" type="presParOf" srcId="{E22B172A-5692-4532-8D6B-C8A1A9BA7C8D}" destId="{FDA17FAE-38B7-430B-B3C1-347684B18576}" srcOrd="0" destOrd="0" presId="urn:microsoft.com/office/officeart/2008/layout/PictureStrips"/>
    <dgm:cxn modelId="{68F35607-791F-42D7-8EA8-3F57A1E102BB}" type="presParOf" srcId="{E22B172A-5692-4532-8D6B-C8A1A9BA7C8D}" destId="{70F28D86-503F-443F-842D-840F522C1252}" srcOrd="1" destOrd="0" presId="urn:microsoft.com/office/officeart/2008/layout/PictureStrips"/>
    <dgm:cxn modelId="{E3BC7F43-E58F-4850-9D04-4A042FD6166F}" type="presParOf" srcId="{B92B08E1-2A9B-4979-BE85-C277ACBD0166}" destId="{C5F6F1BD-F4A1-443B-985E-D49D77F37475}" srcOrd="7" destOrd="0" presId="urn:microsoft.com/office/officeart/2008/layout/PictureStrips"/>
    <dgm:cxn modelId="{F4E7C803-16C8-4E4E-A2B1-70B306F55D99}" type="presParOf" srcId="{B92B08E1-2A9B-4979-BE85-C277ACBD0166}" destId="{60E658D6-7A0A-4111-84CA-8F09DCE5E55F}" srcOrd="8" destOrd="0" presId="urn:microsoft.com/office/officeart/2008/layout/PictureStrips"/>
    <dgm:cxn modelId="{4340B10D-20B9-43F9-8E0C-6A9DA0A6D742}" type="presParOf" srcId="{60E658D6-7A0A-4111-84CA-8F09DCE5E55F}" destId="{B34E63A6-BAB2-427E-A24F-28F2741A7A6E}" srcOrd="0" destOrd="0" presId="urn:microsoft.com/office/officeart/2008/layout/PictureStrips"/>
    <dgm:cxn modelId="{A88DBA01-E6A2-4058-AFD5-A6D77949288F}" type="presParOf" srcId="{60E658D6-7A0A-4111-84CA-8F09DCE5E55F}" destId="{713B71B5-FE7B-4EC2-A6FC-95186031584A}" srcOrd="1" destOrd="0" presId="urn:microsoft.com/office/officeart/2008/layout/PictureStrip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93F3D68D-FB74-41B0-ABC7-C60726DF7910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46DDCF5-A697-440D-AD98-F72BCA37807D}">
      <dgm:prSet phldrT="[Văn bản]"/>
      <dgm:spPr/>
      <dgm:t>
        <a:bodyPr/>
        <a:lstStyle/>
        <a:p>
          <a:r>
            <a:rPr lang="en-US" b="1" i="1" dirty="0" err="1"/>
            <a:t>Mạch</a:t>
          </a:r>
          <a:r>
            <a:rPr lang="en-US" b="1" i="1" dirty="0"/>
            <a:t> </a:t>
          </a:r>
          <a:r>
            <a:rPr lang="en-US" b="1" i="1" dirty="0" err="1"/>
            <a:t>DFPlayer</a:t>
          </a:r>
          <a:r>
            <a:rPr lang="en-US" b="1" i="1" dirty="0"/>
            <a:t> Mini</a:t>
          </a:r>
          <a:endParaRPr lang="en-US" dirty="0"/>
        </a:p>
      </dgm:t>
    </dgm:pt>
    <dgm:pt modelId="{643A5B0F-5DB6-4FAF-ACD6-D2CE72EE56AE}" type="parTrans" cxnId="{1ECCA3B1-2BC2-40A4-BB61-13473F3A23F9}">
      <dgm:prSet/>
      <dgm:spPr/>
      <dgm:t>
        <a:bodyPr/>
        <a:lstStyle/>
        <a:p>
          <a:endParaRPr lang="en-US"/>
        </a:p>
      </dgm:t>
    </dgm:pt>
    <dgm:pt modelId="{9A30C80F-264E-4F7B-B192-044A8BD93C3C}" type="sibTrans" cxnId="{1ECCA3B1-2BC2-40A4-BB61-13473F3A23F9}">
      <dgm:prSet/>
      <dgm:spPr/>
      <dgm:t>
        <a:bodyPr/>
        <a:lstStyle/>
        <a:p>
          <a:endParaRPr lang="en-US"/>
        </a:p>
      </dgm:t>
    </dgm:pt>
    <dgm:pt modelId="{5D196937-EE66-4100-B577-5AE655D9C5E2}">
      <dgm:prSet phldrT="[Văn bản]"/>
      <dgm:spPr/>
      <dgm:t>
        <a:bodyPr/>
        <a:lstStyle/>
        <a:p>
          <a:r>
            <a:rPr lang="en-US" dirty="0" err="1"/>
            <a:t>Phát</a:t>
          </a:r>
          <a:r>
            <a:rPr lang="en-US" dirty="0"/>
            <a:t> </a:t>
          </a:r>
          <a:r>
            <a:rPr lang="en-US" dirty="0" err="1"/>
            <a:t>Âm</a:t>
          </a:r>
          <a:r>
            <a:rPr lang="en-US" dirty="0"/>
            <a:t> Thanh MP3 </a:t>
          </a:r>
          <a:r>
            <a:rPr lang="en-US" dirty="0" err="1"/>
            <a:t>Kết</a:t>
          </a:r>
          <a:r>
            <a:rPr lang="en-US" dirty="0"/>
            <a:t> </a:t>
          </a:r>
          <a:r>
            <a:rPr lang="en-US" dirty="0" err="1"/>
            <a:t>Hợp</a:t>
          </a:r>
          <a:r>
            <a:rPr lang="en-US" dirty="0"/>
            <a:t> Amply</a:t>
          </a:r>
        </a:p>
      </dgm:t>
    </dgm:pt>
    <dgm:pt modelId="{537FB32A-09B6-4DAA-BB8E-11299A4033FB}" type="parTrans" cxnId="{8680B0ED-8D15-4043-8514-4F782C3AFED0}">
      <dgm:prSet/>
      <dgm:spPr/>
      <dgm:t>
        <a:bodyPr/>
        <a:lstStyle/>
        <a:p>
          <a:endParaRPr lang="en-US"/>
        </a:p>
      </dgm:t>
    </dgm:pt>
    <dgm:pt modelId="{93A8F527-CE99-4C2B-8424-77002D6AF69D}" type="sibTrans" cxnId="{8680B0ED-8D15-4043-8514-4F782C3AFED0}">
      <dgm:prSet/>
      <dgm:spPr/>
      <dgm:t>
        <a:bodyPr/>
        <a:lstStyle/>
        <a:p>
          <a:endParaRPr lang="en-US"/>
        </a:p>
      </dgm:t>
    </dgm:pt>
    <dgm:pt modelId="{FD550A65-6A35-41A1-8872-0BB14742FDB4}">
      <dgm:prSet/>
      <dgm:spPr/>
      <dgm:t>
        <a:bodyPr/>
        <a:lstStyle/>
        <a:p>
          <a:r>
            <a:rPr lang="en-US" dirty="0"/>
            <a:t>MP3, WAV, WMA.</a:t>
          </a:r>
        </a:p>
      </dgm:t>
    </dgm:pt>
    <dgm:pt modelId="{26F391BF-95BE-469B-81AC-3D729A95D0D4}" type="parTrans" cxnId="{689406A9-120F-4AFC-850A-27A0728427BA}">
      <dgm:prSet/>
      <dgm:spPr/>
      <dgm:t>
        <a:bodyPr/>
        <a:lstStyle/>
        <a:p>
          <a:endParaRPr lang="en-US"/>
        </a:p>
      </dgm:t>
    </dgm:pt>
    <dgm:pt modelId="{AF2C083A-76FF-4A9F-BE20-618D251A7587}" type="sibTrans" cxnId="{689406A9-120F-4AFC-850A-27A0728427BA}">
      <dgm:prSet/>
      <dgm:spPr/>
      <dgm:t>
        <a:bodyPr/>
        <a:lstStyle/>
        <a:p>
          <a:endParaRPr lang="en-US"/>
        </a:p>
      </dgm:t>
    </dgm:pt>
    <dgm:pt modelId="{71585D39-AE44-40D4-955A-A3F765A468A8}">
      <dgm:prSet/>
      <dgm:spPr/>
      <dgm:t>
        <a:bodyPr/>
        <a:lstStyle/>
        <a:p>
          <a:r>
            <a:rPr lang="en-US" dirty="0" err="1"/>
            <a:t>Tốc</a:t>
          </a:r>
          <a:r>
            <a:rPr lang="en-US" dirty="0"/>
            <a:t> </a:t>
          </a:r>
          <a:r>
            <a:rPr lang="en-US" dirty="0" err="1"/>
            <a:t>độ</a:t>
          </a:r>
          <a:r>
            <a:rPr lang="en-US" dirty="0"/>
            <a:t> </a:t>
          </a:r>
          <a:r>
            <a:rPr lang="en-US" dirty="0" err="1"/>
            <a:t>lấy</a:t>
          </a:r>
          <a:r>
            <a:rPr lang="en-US" dirty="0"/>
            <a:t> </a:t>
          </a:r>
          <a:r>
            <a:rPr lang="en-US" dirty="0" err="1"/>
            <a:t>mẫu</a:t>
          </a:r>
          <a:r>
            <a:rPr lang="en-US" dirty="0"/>
            <a:t> (</a:t>
          </a:r>
          <a:r>
            <a:rPr lang="en-US" dirty="0" err="1"/>
            <a:t>Khz</a:t>
          </a:r>
          <a:r>
            <a:rPr lang="en-US" dirty="0"/>
            <a:t>): 8 / 11.025 / 12 / 16 / 22.05 / 24 / 32 / 44.1 / 48 </a:t>
          </a:r>
          <a:r>
            <a:rPr lang="en-US" dirty="0" err="1"/>
            <a:t>với</a:t>
          </a:r>
          <a:r>
            <a:rPr lang="en-US" dirty="0"/>
            <a:t> </a:t>
          </a:r>
          <a:r>
            <a:rPr lang="en-US" dirty="0" err="1"/>
            <a:t>ngõ</a:t>
          </a:r>
          <a:r>
            <a:rPr lang="en-US" dirty="0"/>
            <a:t> ra 24bit</a:t>
          </a:r>
        </a:p>
      </dgm:t>
    </dgm:pt>
    <dgm:pt modelId="{2EFDCEF3-637F-4855-A528-BCF7ADBDDEE3}" type="parTrans" cxnId="{DDB542DD-DE12-4C3E-8BE6-0EA999452B45}">
      <dgm:prSet/>
      <dgm:spPr/>
      <dgm:t>
        <a:bodyPr/>
        <a:lstStyle/>
        <a:p>
          <a:endParaRPr lang="en-US"/>
        </a:p>
      </dgm:t>
    </dgm:pt>
    <dgm:pt modelId="{CE54A197-E52B-4F29-A4E9-005EEB5B9DA1}" type="sibTrans" cxnId="{DDB542DD-DE12-4C3E-8BE6-0EA999452B45}">
      <dgm:prSet/>
      <dgm:spPr/>
      <dgm:t>
        <a:bodyPr/>
        <a:lstStyle/>
        <a:p>
          <a:endParaRPr lang="en-US"/>
        </a:p>
      </dgm:t>
    </dgm:pt>
    <dgm:pt modelId="{90DC1945-B113-437D-A497-7114F0C413F0}">
      <dgm:prSet/>
      <dgm:spPr/>
      <dgm:t>
        <a:bodyPr/>
        <a:lstStyle/>
        <a:p>
          <a:r>
            <a:rPr lang="en-US" dirty="0" err="1"/>
            <a:t>Hỗ</a:t>
          </a:r>
          <a:r>
            <a:rPr lang="en-US" dirty="0"/>
            <a:t> </a:t>
          </a:r>
          <a:r>
            <a:rPr lang="en-US" dirty="0" err="1"/>
            <a:t>trợ</a:t>
          </a:r>
          <a:r>
            <a:rPr lang="en-US" dirty="0"/>
            <a:t> </a:t>
          </a:r>
          <a:r>
            <a:rPr lang="en-US" dirty="0" err="1"/>
            <a:t>đầy</a:t>
          </a:r>
          <a:r>
            <a:rPr lang="en-US" dirty="0"/>
            <a:t> </a:t>
          </a:r>
          <a:r>
            <a:rPr lang="en-US" dirty="0" err="1"/>
            <a:t>đủ</a:t>
          </a:r>
          <a:r>
            <a:rPr lang="en-US" dirty="0"/>
            <a:t> FAT16, FAT32, </a:t>
          </a:r>
          <a:r>
            <a:rPr lang="en-US" dirty="0" err="1"/>
            <a:t>thẻ</a:t>
          </a:r>
          <a:r>
            <a:rPr lang="en-US" dirty="0"/>
            <a:t> TF </a:t>
          </a:r>
          <a:r>
            <a:rPr lang="en-US" dirty="0" err="1"/>
            <a:t>hỗ</a:t>
          </a:r>
          <a:r>
            <a:rPr lang="en-US" dirty="0"/>
            <a:t> </a:t>
          </a:r>
          <a:r>
            <a:rPr lang="en-US" dirty="0" err="1"/>
            <a:t>trợ</a:t>
          </a:r>
          <a:r>
            <a:rPr lang="en-US" dirty="0"/>
            <a:t> </a:t>
          </a:r>
          <a:r>
            <a:rPr lang="en-US" dirty="0" err="1"/>
            <a:t>tối</a:t>
          </a:r>
          <a:r>
            <a:rPr lang="en-US" dirty="0"/>
            <a:t> </a:t>
          </a:r>
          <a:r>
            <a:rPr lang="en-US" dirty="0" err="1"/>
            <a:t>đa</a:t>
          </a:r>
          <a:r>
            <a:rPr lang="en-US" dirty="0"/>
            <a:t> 32Gb</a:t>
          </a:r>
        </a:p>
      </dgm:t>
    </dgm:pt>
    <dgm:pt modelId="{2F87C42D-5102-4729-995B-F3BBD91CF953}" type="parTrans" cxnId="{9353091D-394C-4099-A9DA-262807075D61}">
      <dgm:prSet/>
      <dgm:spPr/>
      <dgm:t>
        <a:bodyPr/>
        <a:lstStyle/>
        <a:p>
          <a:endParaRPr lang="en-US"/>
        </a:p>
      </dgm:t>
    </dgm:pt>
    <dgm:pt modelId="{E398D7C1-80C9-4AC0-BC59-B54C7116403D}" type="sibTrans" cxnId="{9353091D-394C-4099-A9DA-262807075D61}">
      <dgm:prSet/>
      <dgm:spPr/>
      <dgm:t>
        <a:bodyPr/>
        <a:lstStyle/>
        <a:p>
          <a:endParaRPr lang="en-US"/>
        </a:p>
      </dgm:t>
    </dgm:pt>
    <dgm:pt modelId="{B433C92E-0439-4CD8-92E0-67E465E121E3}">
      <dgm:prSet/>
      <dgm:spPr/>
      <dgm:t>
        <a:bodyPr/>
        <a:lstStyle/>
        <a:p>
          <a:r>
            <a:rPr lang="en-US" dirty="0" err="1"/>
            <a:t>Các</a:t>
          </a:r>
          <a:r>
            <a:rPr lang="en-US" dirty="0"/>
            <a:t> file </a:t>
          </a:r>
          <a:r>
            <a:rPr lang="en-US" dirty="0" err="1"/>
            <a:t>âm</a:t>
          </a:r>
          <a:r>
            <a:rPr lang="en-US" dirty="0"/>
            <a:t> </a:t>
          </a:r>
          <a:r>
            <a:rPr lang="en-US" dirty="0" err="1"/>
            <a:t>thanh</a:t>
          </a:r>
          <a:r>
            <a:rPr lang="en-US" dirty="0"/>
            <a:t> </a:t>
          </a:r>
          <a:r>
            <a:rPr lang="en-US" dirty="0" err="1"/>
            <a:t>có</a:t>
          </a:r>
          <a:r>
            <a:rPr lang="en-US" dirty="0"/>
            <a:t> </a:t>
          </a:r>
          <a:r>
            <a:rPr lang="en-US" dirty="0" err="1"/>
            <a:t>thể</a:t>
          </a:r>
          <a:r>
            <a:rPr lang="en-US" dirty="0"/>
            <a:t> </a:t>
          </a:r>
          <a:r>
            <a:rPr lang="en-US" dirty="0" err="1"/>
            <a:t>sắp</a:t>
          </a:r>
          <a:r>
            <a:rPr lang="en-US" dirty="0"/>
            <a:t> </a:t>
          </a:r>
          <a:r>
            <a:rPr lang="en-US" dirty="0" err="1"/>
            <a:t>xếp</a:t>
          </a:r>
          <a:r>
            <a:rPr lang="en-US" dirty="0"/>
            <a:t> </a:t>
          </a:r>
          <a:r>
            <a:rPr lang="en-US" dirty="0" err="1"/>
            <a:t>theo</a:t>
          </a:r>
          <a:r>
            <a:rPr lang="en-US" dirty="0"/>
            <a:t> </a:t>
          </a:r>
          <a:r>
            <a:rPr lang="en-US" dirty="0" err="1"/>
            <a:t>thư</a:t>
          </a:r>
          <a:r>
            <a:rPr lang="en-US" dirty="0"/>
            <a:t> </a:t>
          </a:r>
          <a:r>
            <a:rPr lang="en-US" dirty="0" err="1"/>
            <a:t>mục</a:t>
          </a:r>
          <a:r>
            <a:rPr lang="en-US" dirty="0"/>
            <a:t> </a:t>
          </a:r>
        </a:p>
      </dgm:t>
    </dgm:pt>
    <dgm:pt modelId="{3CE486A4-16E6-44C9-9964-911620256C6E}" type="parTrans" cxnId="{A8FBB9D8-EE4F-4739-8450-8E6274A59F57}">
      <dgm:prSet/>
      <dgm:spPr/>
      <dgm:t>
        <a:bodyPr/>
        <a:lstStyle/>
        <a:p>
          <a:endParaRPr lang="en-US"/>
        </a:p>
      </dgm:t>
    </dgm:pt>
    <dgm:pt modelId="{D8A6333B-D66A-43D8-8087-633F5E282E95}" type="sibTrans" cxnId="{A8FBB9D8-EE4F-4739-8450-8E6274A59F57}">
      <dgm:prSet/>
      <dgm:spPr/>
      <dgm:t>
        <a:bodyPr/>
        <a:lstStyle/>
        <a:p>
          <a:endParaRPr lang="en-US"/>
        </a:p>
      </dgm:t>
    </dgm:pt>
    <dgm:pt modelId="{FDDE408C-547B-429A-ACB0-C8C008F837D3}">
      <dgm:prSet/>
      <dgm:spPr/>
      <dgm:t>
        <a:bodyPr/>
        <a:lstStyle/>
        <a:p>
          <a:r>
            <a:rPr lang="en-US" dirty="0" err="1"/>
            <a:t>Âm</a:t>
          </a:r>
          <a:r>
            <a:rPr lang="en-US" dirty="0"/>
            <a:t> </a:t>
          </a:r>
          <a:r>
            <a:rPr lang="en-US" dirty="0" err="1"/>
            <a:t>thanh</a:t>
          </a:r>
          <a:r>
            <a:rPr lang="en-US" dirty="0"/>
            <a:t> </a:t>
          </a:r>
          <a:r>
            <a:rPr lang="en-US" dirty="0" err="1"/>
            <a:t>có</a:t>
          </a:r>
          <a:r>
            <a:rPr lang="en-US" dirty="0"/>
            <a:t> </a:t>
          </a:r>
          <a:r>
            <a:rPr lang="en-US" dirty="0" err="1"/>
            <a:t>thể</a:t>
          </a:r>
          <a:r>
            <a:rPr lang="en-US" dirty="0"/>
            <a:t> </a:t>
          </a:r>
          <a:r>
            <a:rPr lang="en-US" dirty="0" err="1"/>
            <a:t>chỉnh</a:t>
          </a:r>
          <a:r>
            <a:rPr lang="en-US" dirty="0"/>
            <a:t> 30 </a:t>
          </a:r>
          <a:r>
            <a:rPr lang="en-US" dirty="0" err="1"/>
            <a:t>mức</a:t>
          </a:r>
          <a:endParaRPr lang="en-US" dirty="0"/>
        </a:p>
      </dgm:t>
    </dgm:pt>
    <dgm:pt modelId="{EE1D2333-74D6-42EF-A435-9EF1F9FCA673}" type="parTrans" cxnId="{AAB9E42F-FF47-4767-A661-29FCADCD224D}">
      <dgm:prSet/>
      <dgm:spPr/>
      <dgm:t>
        <a:bodyPr/>
        <a:lstStyle/>
        <a:p>
          <a:endParaRPr lang="en-US"/>
        </a:p>
      </dgm:t>
    </dgm:pt>
    <dgm:pt modelId="{3F4CD959-0086-472E-8E56-0216203156E5}" type="sibTrans" cxnId="{AAB9E42F-FF47-4767-A661-29FCADCD224D}">
      <dgm:prSet/>
      <dgm:spPr/>
      <dgm:t>
        <a:bodyPr/>
        <a:lstStyle/>
        <a:p>
          <a:endParaRPr lang="en-US"/>
        </a:p>
      </dgm:t>
    </dgm:pt>
    <dgm:pt modelId="{8AE0DF16-BB49-4A50-AA35-548C51EDCB86}">
      <dgm:prSet/>
      <dgm:spPr/>
      <dgm:t>
        <a:bodyPr/>
        <a:lstStyle/>
        <a:p>
          <a:r>
            <a:rPr lang="en-US" dirty="0" err="1"/>
            <a:t>Số</a:t>
          </a:r>
          <a:r>
            <a:rPr lang="en-US" dirty="0"/>
            <a:t> timer: 3 timer </a:t>
          </a:r>
          <a:r>
            <a:rPr lang="en-US" dirty="0" err="1"/>
            <a:t>gồm</a:t>
          </a:r>
          <a:r>
            <a:rPr lang="en-US" dirty="0"/>
            <a:t> 2 timer 8-bit </a:t>
          </a:r>
          <a:r>
            <a:rPr lang="en-US" dirty="0" err="1"/>
            <a:t>và</a:t>
          </a:r>
          <a:r>
            <a:rPr lang="en-US" dirty="0"/>
            <a:t> 1 timer 16-bit</a:t>
          </a:r>
        </a:p>
      </dgm:t>
    </dgm:pt>
    <dgm:pt modelId="{50ABFAEB-AAF4-4207-8A25-9D482560E660}" type="parTrans" cxnId="{7F021E8A-AB85-423B-BAE0-6A4AF648E5D8}">
      <dgm:prSet/>
      <dgm:spPr/>
      <dgm:t>
        <a:bodyPr/>
        <a:lstStyle/>
        <a:p>
          <a:endParaRPr lang="en-US"/>
        </a:p>
      </dgm:t>
    </dgm:pt>
    <dgm:pt modelId="{7C069545-230E-4573-AFEC-4CCD2DB0BF97}" type="sibTrans" cxnId="{7F021E8A-AB85-423B-BAE0-6A4AF648E5D8}">
      <dgm:prSet/>
      <dgm:spPr/>
      <dgm:t>
        <a:bodyPr/>
        <a:lstStyle/>
        <a:p>
          <a:endParaRPr lang="en-US"/>
        </a:p>
      </dgm:t>
    </dgm:pt>
    <dgm:pt modelId="{9A098C6E-1F6D-4A18-BB66-4C4EDDCD054B}" type="pres">
      <dgm:prSet presAssocID="{93F3D68D-FB74-41B0-ABC7-C60726DF7910}" presName="vert0" presStyleCnt="0">
        <dgm:presLayoutVars>
          <dgm:dir/>
          <dgm:animOne val="branch"/>
          <dgm:animLvl val="lvl"/>
        </dgm:presLayoutVars>
      </dgm:prSet>
      <dgm:spPr/>
    </dgm:pt>
    <dgm:pt modelId="{931617FC-720A-406B-8833-AB17F12193CE}" type="pres">
      <dgm:prSet presAssocID="{846DDCF5-A697-440D-AD98-F72BCA37807D}" presName="thickLine" presStyleLbl="alignNode1" presStyleIdx="0" presStyleCnt="1"/>
      <dgm:spPr/>
    </dgm:pt>
    <dgm:pt modelId="{14E85711-3E9D-4EF7-8B14-41045BDFAE04}" type="pres">
      <dgm:prSet presAssocID="{846DDCF5-A697-440D-AD98-F72BCA37807D}" presName="horz1" presStyleCnt="0"/>
      <dgm:spPr/>
    </dgm:pt>
    <dgm:pt modelId="{A084CFE1-94C1-4D7D-82F5-79726AB985D3}" type="pres">
      <dgm:prSet presAssocID="{846DDCF5-A697-440D-AD98-F72BCA37807D}" presName="tx1" presStyleLbl="revTx" presStyleIdx="0" presStyleCnt="8" custScaleX="146591"/>
      <dgm:spPr/>
    </dgm:pt>
    <dgm:pt modelId="{31E94D98-2A73-46E0-95D0-4F34E5DA9AB7}" type="pres">
      <dgm:prSet presAssocID="{846DDCF5-A697-440D-AD98-F72BCA37807D}" presName="vert1" presStyleCnt="0"/>
      <dgm:spPr/>
    </dgm:pt>
    <dgm:pt modelId="{3D77D7F7-3469-440E-84C4-DABA9985CCFD}" type="pres">
      <dgm:prSet presAssocID="{5D196937-EE66-4100-B577-5AE655D9C5E2}" presName="vertSpace2a" presStyleCnt="0"/>
      <dgm:spPr/>
    </dgm:pt>
    <dgm:pt modelId="{03AF3ABF-283E-48F3-802C-4166618781BC}" type="pres">
      <dgm:prSet presAssocID="{5D196937-EE66-4100-B577-5AE655D9C5E2}" presName="horz2" presStyleCnt="0"/>
      <dgm:spPr/>
    </dgm:pt>
    <dgm:pt modelId="{9E4AC6A4-D581-4CE7-822A-3FDBEFABE402}" type="pres">
      <dgm:prSet presAssocID="{5D196937-EE66-4100-B577-5AE655D9C5E2}" presName="horzSpace2" presStyleCnt="0"/>
      <dgm:spPr/>
    </dgm:pt>
    <dgm:pt modelId="{43738A86-7A84-40F9-AD6D-9B93745C86D8}" type="pres">
      <dgm:prSet presAssocID="{5D196937-EE66-4100-B577-5AE655D9C5E2}" presName="tx2" presStyleLbl="revTx" presStyleIdx="1" presStyleCnt="8"/>
      <dgm:spPr/>
    </dgm:pt>
    <dgm:pt modelId="{52F3A724-99F6-488F-A7BB-CD530FDFE49B}" type="pres">
      <dgm:prSet presAssocID="{5D196937-EE66-4100-B577-5AE655D9C5E2}" presName="vert2" presStyleCnt="0"/>
      <dgm:spPr/>
    </dgm:pt>
    <dgm:pt modelId="{ACC2C5C2-F52D-4DE3-A4EB-8B27B6073580}" type="pres">
      <dgm:prSet presAssocID="{5D196937-EE66-4100-B577-5AE655D9C5E2}" presName="thinLine2b" presStyleLbl="callout" presStyleIdx="0" presStyleCnt="7"/>
      <dgm:spPr/>
    </dgm:pt>
    <dgm:pt modelId="{4C54D189-1194-4B01-92AD-80E194DCD58A}" type="pres">
      <dgm:prSet presAssocID="{5D196937-EE66-4100-B577-5AE655D9C5E2}" presName="vertSpace2b" presStyleCnt="0"/>
      <dgm:spPr/>
    </dgm:pt>
    <dgm:pt modelId="{10970DFC-DC58-4849-9710-4E837DA1E451}" type="pres">
      <dgm:prSet presAssocID="{FD550A65-6A35-41A1-8872-0BB14742FDB4}" presName="horz2" presStyleCnt="0"/>
      <dgm:spPr/>
    </dgm:pt>
    <dgm:pt modelId="{D9248666-FAF1-4568-9F03-C706E1CC18A3}" type="pres">
      <dgm:prSet presAssocID="{FD550A65-6A35-41A1-8872-0BB14742FDB4}" presName="horzSpace2" presStyleCnt="0"/>
      <dgm:spPr/>
    </dgm:pt>
    <dgm:pt modelId="{DDEFB47B-B5F1-4BCA-8EF4-FC6EEECD52D3}" type="pres">
      <dgm:prSet presAssocID="{FD550A65-6A35-41A1-8872-0BB14742FDB4}" presName="tx2" presStyleLbl="revTx" presStyleIdx="2" presStyleCnt="8"/>
      <dgm:spPr/>
    </dgm:pt>
    <dgm:pt modelId="{E999379C-C641-497B-B7CC-09E751B6D346}" type="pres">
      <dgm:prSet presAssocID="{FD550A65-6A35-41A1-8872-0BB14742FDB4}" presName="vert2" presStyleCnt="0"/>
      <dgm:spPr/>
    </dgm:pt>
    <dgm:pt modelId="{4BDD1E59-AAB7-4FB9-B999-812713E27683}" type="pres">
      <dgm:prSet presAssocID="{FD550A65-6A35-41A1-8872-0BB14742FDB4}" presName="thinLine2b" presStyleLbl="callout" presStyleIdx="1" presStyleCnt="7"/>
      <dgm:spPr/>
    </dgm:pt>
    <dgm:pt modelId="{B904F98B-0FCD-413E-B01A-E6EA203FEB8E}" type="pres">
      <dgm:prSet presAssocID="{FD550A65-6A35-41A1-8872-0BB14742FDB4}" presName="vertSpace2b" presStyleCnt="0"/>
      <dgm:spPr/>
    </dgm:pt>
    <dgm:pt modelId="{34537E87-4CF9-455C-9C4F-3C4C5C70BC84}" type="pres">
      <dgm:prSet presAssocID="{71585D39-AE44-40D4-955A-A3F765A468A8}" presName="horz2" presStyleCnt="0"/>
      <dgm:spPr/>
    </dgm:pt>
    <dgm:pt modelId="{06EDFED8-310D-4F95-AA6B-5192AFF7F805}" type="pres">
      <dgm:prSet presAssocID="{71585D39-AE44-40D4-955A-A3F765A468A8}" presName="horzSpace2" presStyleCnt="0"/>
      <dgm:spPr/>
    </dgm:pt>
    <dgm:pt modelId="{0A48B05E-0CA0-4C01-BAF7-4432BF6FE6E3}" type="pres">
      <dgm:prSet presAssocID="{71585D39-AE44-40D4-955A-A3F765A468A8}" presName="tx2" presStyleLbl="revTx" presStyleIdx="3" presStyleCnt="8"/>
      <dgm:spPr/>
    </dgm:pt>
    <dgm:pt modelId="{FE80B4EC-EB8B-4905-867E-E1CC93A95B4C}" type="pres">
      <dgm:prSet presAssocID="{71585D39-AE44-40D4-955A-A3F765A468A8}" presName="vert2" presStyleCnt="0"/>
      <dgm:spPr/>
    </dgm:pt>
    <dgm:pt modelId="{3B62AD7A-BDD4-488B-A3A3-B0CC73622AE1}" type="pres">
      <dgm:prSet presAssocID="{71585D39-AE44-40D4-955A-A3F765A468A8}" presName="thinLine2b" presStyleLbl="callout" presStyleIdx="2" presStyleCnt="7"/>
      <dgm:spPr/>
    </dgm:pt>
    <dgm:pt modelId="{40D31550-80AD-4C3B-AC40-0819AF95EB70}" type="pres">
      <dgm:prSet presAssocID="{71585D39-AE44-40D4-955A-A3F765A468A8}" presName="vertSpace2b" presStyleCnt="0"/>
      <dgm:spPr/>
    </dgm:pt>
    <dgm:pt modelId="{3F113264-A50D-4291-B310-56BB71C57F3A}" type="pres">
      <dgm:prSet presAssocID="{90DC1945-B113-437D-A497-7114F0C413F0}" presName="horz2" presStyleCnt="0"/>
      <dgm:spPr/>
    </dgm:pt>
    <dgm:pt modelId="{DD8DCB3A-64D3-4C69-B7BE-0D3A01A213FB}" type="pres">
      <dgm:prSet presAssocID="{90DC1945-B113-437D-A497-7114F0C413F0}" presName="horzSpace2" presStyleCnt="0"/>
      <dgm:spPr/>
    </dgm:pt>
    <dgm:pt modelId="{F8A8707B-2D4A-4E56-BBDA-8AF4777F804D}" type="pres">
      <dgm:prSet presAssocID="{90DC1945-B113-437D-A497-7114F0C413F0}" presName="tx2" presStyleLbl="revTx" presStyleIdx="4" presStyleCnt="8"/>
      <dgm:spPr/>
    </dgm:pt>
    <dgm:pt modelId="{80D479E8-C93F-407B-BDBB-9D95E784E6EE}" type="pres">
      <dgm:prSet presAssocID="{90DC1945-B113-437D-A497-7114F0C413F0}" presName="vert2" presStyleCnt="0"/>
      <dgm:spPr/>
    </dgm:pt>
    <dgm:pt modelId="{E77322E3-77A2-4A04-8A6B-E717A2C9F485}" type="pres">
      <dgm:prSet presAssocID="{90DC1945-B113-437D-A497-7114F0C413F0}" presName="thinLine2b" presStyleLbl="callout" presStyleIdx="3" presStyleCnt="7"/>
      <dgm:spPr/>
    </dgm:pt>
    <dgm:pt modelId="{91B28FE2-CF13-441E-8529-1865F49105F9}" type="pres">
      <dgm:prSet presAssocID="{90DC1945-B113-437D-A497-7114F0C413F0}" presName="vertSpace2b" presStyleCnt="0"/>
      <dgm:spPr/>
    </dgm:pt>
    <dgm:pt modelId="{FDE4FB6E-C46A-494E-B7E8-F02370F77697}" type="pres">
      <dgm:prSet presAssocID="{B433C92E-0439-4CD8-92E0-67E465E121E3}" presName="horz2" presStyleCnt="0"/>
      <dgm:spPr/>
    </dgm:pt>
    <dgm:pt modelId="{107D2791-243A-4C1F-B163-B829B703197E}" type="pres">
      <dgm:prSet presAssocID="{B433C92E-0439-4CD8-92E0-67E465E121E3}" presName="horzSpace2" presStyleCnt="0"/>
      <dgm:spPr/>
    </dgm:pt>
    <dgm:pt modelId="{465C1957-2CA7-4493-8498-446C067F68F4}" type="pres">
      <dgm:prSet presAssocID="{B433C92E-0439-4CD8-92E0-67E465E121E3}" presName="tx2" presStyleLbl="revTx" presStyleIdx="5" presStyleCnt="8"/>
      <dgm:spPr/>
    </dgm:pt>
    <dgm:pt modelId="{59A73CE9-175B-4D74-A2D7-BD8783DD0B6C}" type="pres">
      <dgm:prSet presAssocID="{B433C92E-0439-4CD8-92E0-67E465E121E3}" presName="vert2" presStyleCnt="0"/>
      <dgm:spPr/>
    </dgm:pt>
    <dgm:pt modelId="{8293EF86-B79E-4A62-9E68-00994323B2DA}" type="pres">
      <dgm:prSet presAssocID="{B433C92E-0439-4CD8-92E0-67E465E121E3}" presName="thinLine2b" presStyleLbl="callout" presStyleIdx="4" presStyleCnt="7"/>
      <dgm:spPr/>
    </dgm:pt>
    <dgm:pt modelId="{CE6FC328-C2DF-43B1-8183-4D4F3D6AD2FA}" type="pres">
      <dgm:prSet presAssocID="{B433C92E-0439-4CD8-92E0-67E465E121E3}" presName="vertSpace2b" presStyleCnt="0"/>
      <dgm:spPr/>
    </dgm:pt>
    <dgm:pt modelId="{5F0BEE86-894E-41F7-900C-0D136F6FF5C3}" type="pres">
      <dgm:prSet presAssocID="{FDDE408C-547B-429A-ACB0-C8C008F837D3}" presName="horz2" presStyleCnt="0"/>
      <dgm:spPr/>
    </dgm:pt>
    <dgm:pt modelId="{A269B2A7-F50A-4C7B-BC7D-A87C00564452}" type="pres">
      <dgm:prSet presAssocID="{FDDE408C-547B-429A-ACB0-C8C008F837D3}" presName="horzSpace2" presStyleCnt="0"/>
      <dgm:spPr/>
    </dgm:pt>
    <dgm:pt modelId="{86EBA31F-6187-4B2A-8AEB-FC8EC7CEF26F}" type="pres">
      <dgm:prSet presAssocID="{FDDE408C-547B-429A-ACB0-C8C008F837D3}" presName="tx2" presStyleLbl="revTx" presStyleIdx="6" presStyleCnt="8"/>
      <dgm:spPr/>
    </dgm:pt>
    <dgm:pt modelId="{DC819D2B-5B07-4C8A-BCCC-E8AD99C217D9}" type="pres">
      <dgm:prSet presAssocID="{FDDE408C-547B-429A-ACB0-C8C008F837D3}" presName="vert2" presStyleCnt="0"/>
      <dgm:spPr/>
    </dgm:pt>
    <dgm:pt modelId="{3A22AD18-C231-4C7D-A104-4A0C8C7FF377}" type="pres">
      <dgm:prSet presAssocID="{FDDE408C-547B-429A-ACB0-C8C008F837D3}" presName="thinLine2b" presStyleLbl="callout" presStyleIdx="5" presStyleCnt="7"/>
      <dgm:spPr/>
    </dgm:pt>
    <dgm:pt modelId="{6B6DD802-90C4-4167-8856-456CC984F7C8}" type="pres">
      <dgm:prSet presAssocID="{FDDE408C-547B-429A-ACB0-C8C008F837D3}" presName="vertSpace2b" presStyleCnt="0"/>
      <dgm:spPr/>
    </dgm:pt>
    <dgm:pt modelId="{1D09F5F0-BBF0-4F99-A8A7-4C0655F012E1}" type="pres">
      <dgm:prSet presAssocID="{8AE0DF16-BB49-4A50-AA35-548C51EDCB86}" presName="horz2" presStyleCnt="0"/>
      <dgm:spPr/>
    </dgm:pt>
    <dgm:pt modelId="{DE8463DC-CCFC-4093-96E5-4EDA23FC1CD2}" type="pres">
      <dgm:prSet presAssocID="{8AE0DF16-BB49-4A50-AA35-548C51EDCB86}" presName="horzSpace2" presStyleCnt="0"/>
      <dgm:spPr/>
    </dgm:pt>
    <dgm:pt modelId="{DAE1F005-C68C-4B11-A414-248089E08D1C}" type="pres">
      <dgm:prSet presAssocID="{8AE0DF16-BB49-4A50-AA35-548C51EDCB86}" presName="tx2" presStyleLbl="revTx" presStyleIdx="7" presStyleCnt="8"/>
      <dgm:spPr/>
    </dgm:pt>
    <dgm:pt modelId="{20AEBDC3-D67E-48B1-B6AD-654214E6705A}" type="pres">
      <dgm:prSet presAssocID="{8AE0DF16-BB49-4A50-AA35-548C51EDCB86}" presName="vert2" presStyleCnt="0"/>
      <dgm:spPr/>
    </dgm:pt>
    <dgm:pt modelId="{99A5175E-2667-49AF-A099-32AD0E00AB9D}" type="pres">
      <dgm:prSet presAssocID="{8AE0DF16-BB49-4A50-AA35-548C51EDCB86}" presName="thinLine2b" presStyleLbl="callout" presStyleIdx="6" presStyleCnt="7"/>
      <dgm:spPr/>
    </dgm:pt>
    <dgm:pt modelId="{BDF0DC48-87A1-4BC4-A832-B2BB431F3605}" type="pres">
      <dgm:prSet presAssocID="{8AE0DF16-BB49-4A50-AA35-548C51EDCB86}" presName="vertSpace2b" presStyleCnt="0"/>
      <dgm:spPr/>
    </dgm:pt>
  </dgm:ptLst>
  <dgm:cxnLst>
    <dgm:cxn modelId="{B0026800-3530-49F8-98F9-3B18616C3A83}" type="presOf" srcId="{90DC1945-B113-437D-A497-7114F0C413F0}" destId="{F8A8707B-2D4A-4E56-BBDA-8AF4777F804D}" srcOrd="0" destOrd="0" presId="urn:microsoft.com/office/officeart/2008/layout/LinedList"/>
    <dgm:cxn modelId="{9353091D-394C-4099-A9DA-262807075D61}" srcId="{846DDCF5-A697-440D-AD98-F72BCA37807D}" destId="{90DC1945-B113-437D-A497-7114F0C413F0}" srcOrd="3" destOrd="0" parTransId="{2F87C42D-5102-4729-995B-F3BBD91CF953}" sibTransId="{E398D7C1-80C9-4AC0-BC59-B54C7116403D}"/>
    <dgm:cxn modelId="{AAB9E42F-FF47-4767-A661-29FCADCD224D}" srcId="{846DDCF5-A697-440D-AD98-F72BCA37807D}" destId="{FDDE408C-547B-429A-ACB0-C8C008F837D3}" srcOrd="5" destOrd="0" parTransId="{EE1D2333-74D6-42EF-A435-9EF1F9FCA673}" sibTransId="{3F4CD959-0086-472E-8E56-0216203156E5}"/>
    <dgm:cxn modelId="{6B1C8967-E38A-45EF-87F8-6EFB48A92483}" type="presOf" srcId="{8AE0DF16-BB49-4A50-AA35-548C51EDCB86}" destId="{DAE1F005-C68C-4B11-A414-248089E08D1C}" srcOrd="0" destOrd="0" presId="urn:microsoft.com/office/officeart/2008/layout/LinedList"/>
    <dgm:cxn modelId="{73699B47-7D05-48DD-9E0C-B7A2E8AF4136}" type="presOf" srcId="{5D196937-EE66-4100-B577-5AE655D9C5E2}" destId="{43738A86-7A84-40F9-AD6D-9B93745C86D8}" srcOrd="0" destOrd="0" presId="urn:microsoft.com/office/officeart/2008/layout/LinedList"/>
    <dgm:cxn modelId="{99099758-9372-46A5-ACCA-E954B4F944A9}" type="presOf" srcId="{B433C92E-0439-4CD8-92E0-67E465E121E3}" destId="{465C1957-2CA7-4493-8498-446C067F68F4}" srcOrd="0" destOrd="0" presId="urn:microsoft.com/office/officeart/2008/layout/LinedList"/>
    <dgm:cxn modelId="{010BD184-CB32-4F29-A6C2-BE22E0FC5B9A}" type="presOf" srcId="{FDDE408C-547B-429A-ACB0-C8C008F837D3}" destId="{86EBA31F-6187-4B2A-8AEB-FC8EC7CEF26F}" srcOrd="0" destOrd="0" presId="urn:microsoft.com/office/officeart/2008/layout/LinedList"/>
    <dgm:cxn modelId="{7F021E8A-AB85-423B-BAE0-6A4AF648E5D8}" srcId="{846DDCF5-A697-440D-AD98-F72BCA37807D}" destId="{8AE0DF16-BB49-4A50-AA35-548C51EDCB86}" srcOrd="6" destOrd="0" parTransId="{50ABFAEB-AAF4-4207-8A25-9D482560E660}" sibTransId="{7C069545-230E-4573-AFEC-4CCD2DB0BF97}"/>
    <dgm:cxn modelId="{689406A9-120F-4AFC-850A-27A0728427BA}" srcId="{846DDCF5-A697-440D-AD98-F72BCA37807D}" destId="{FD550A65-6A35-41A1-8872-0BB14742FDB4}" srcOrd="1" destOrd="0" parTransId="{26F391BF-95BE-469B-81AC-3D729A95D0D4}" sibTransId="{AF2C083A-76FF-4A9F-BE20-618D251A7587}"/>
    <dgm:cxn modelId="{1ECCA3B1-2BC2-40A4-BB61-13473F3A23F9}" srcId="{93F3D68D-FB74-41B0-ABC7-C60726DF7910}" destId="{846DDCF5-A697-440D-AD98-F72BCA37807D}" srcOrd="0" destOrd="0" parTransId="{643A5B0F-5DB6-4FAF-ACD6-D2CE72EE56AE}" sibTransId="{9A30C80F-264E-4F7B-B192-044A8BD93C3C}"/>
    <dgm:cxn modelId="{33D676B8-434C-4A05-BE87-755B35773497}" type="presOf" srcId="{FD550A65-6A35-41A1-8872-0BB14742FDB4}" destId="{DDEFB47B-B5F1-4BCA-8EF4-FC6EEECD52D3}" srcOrd="0" destOrd="0" presId="urn:microsoft.com/office/officeart/2008/layout/LinedList"/>
    <dgm:cxn modelId="{A8FBB9D8-EE4F-4739-8450-8E6274A59F57}" srcId="{846DDCF5-A697-440D-AD98-F72BCA37807D}" destId="{B433C92E-0439-4CD8-92E0-67E465E121E3}" srcOrd="4" destOrd="0" parTransId="{3CE486A4-16E6-44C9-9964-911620256C6E}" sibTransId="{D8A6333B-D66A-43D8-8087-633F5E282E95}"/>
    <dgm:cxn modelId="{CF08A1D9-EFA5-4C7C-8E19-DDCBFA22CCC5}" type="presOf" srcId="{846DDCF5-A697-440D-AD98-F72BCA37807D}" destId="{A084CFE1-94C1-4D7D-82F5-79726AB985D3}" srcOrd="0" destOrd="0" presId="urn:microsoft.com/office/officeart/2008/layout/LinedList"/>
    <dgm:cxn modelId="{DDB542DD-DE12-4C3E-8BE6-0EA999452B45}" srcId="{846DDCF5-A697-440D-AD98-F72BCA37807D}" destId="{71585D39-AE44-40D4-955A-A3F765A468A8}" srcOrd="2" destOrd="0" parTransId="{2EFDCEF3-637F-4855-A528-BCF7ADBDDEE3}" sibTransId="{CE54A197-E52B-4F29-A4E9-005EEB5B9DA1}"/>
    <dgm:cxn modelId="{D19515E9-DA31-439E-89B5-349F32A3A7F3}" type="presOf" srcId="{93F3D68D-FB74-41B0-ABC7-C60726DF7910}" destId="{9A098C6E-1F6D-4A18-BB66-4C4EDDCD054B}" srcOrd="0" destOrd="0" presId="urn:microsoft.com/office/officeart/2008/layout/LinedList"/>
    <dgm:cxn modelId="{9D7D63ED-CF7A-4DFB-90AA-2E58CC7DA993}" type="presOf" srcId="{71585D39-AE44-40D4-955A-A3F765A468A8}" destId="{0A48B05E-0CA0-4C01-BAF7-4432BF6FE6E3}" srcOrd="0" destOrd="0" presId="urn:microsoft.com/office/officeart/2008/layout/LinedList"/>
    <dgm:cxn modelId="{8680B0ED-8D15-4043-8514-4F782C3AFED0}" srcId="{846DDCF5-A697-440D-AD98-F72BCA37807D}" destId="{5D196937-EE66-4100-B577-5AE655D9C5E2}" srcOrd="0" destOrd="0" parTransId="{537FB32A-09B6-4DAA-BB8E-11299A4033FB}" sibTransId="{93A8F527-CE99-4C2B-8424-77002D6AF69D}"/>
    <dgm:cxn modelId="{FF909754-D961-4265-A644-EB283F081314}" type="presParOf" srcId="{9A098C6E-1F6D-4A18-BB66-4C4EDDCD054B}" destId="{931617FC-720A-406B-8833-AB17F12193CE}" srcOrd="0" destOrd="0" presId="urn:microsoft.com/office/officeart/2008/layout/LinedList"/>
    <dgm:cxn modelId="{5ACE022F-B697-4BDB-BFF3-706F1E9F70EB}" type="presParOf" srcId="{9A098C6E-1F6D-4A18-BB66-4C4EDDCD054B}" destId="{14E85711-3E9D-4EF7-8B14-41045BDFAE04}" srcOrd="1" destOrd="0" presId="urn:microsoft.com/office/officeart/2008/layout/LinedList"/>
    <dgm:cxn modelId="{DA83BE35-9C21-4E73-B25D-291F9E79D5DA}" type="presParOf" srcId="{14E85711-3E9D-4EF7-8B14-41045BDFAE04}" destId="{A084CFE1-94C1-4D7D-82F5-79726AB985D3}" srcOrd="0" destOrd="0" presId="urn:microsoft.com/office/officeart/2008/layout/LinedList"/>
    <dgm:cxn modelId="{BA31485A-79E2-4B90-9230-612C43FD7A75}" type="presParOf" srcId="{14E85711-3E9D-4EF7-8B14-41045BDFAE04}" destId="{31E94D98-2A73-46E0-95D0-4F34E5DA9AB7}" srcOrd="1" destOrd="0" presId="urn:microsoft.com/office/officeart/2008/layout/LinedList"/>
    <dgm:cxn modelId="{F082B62C-F937-47C6-BD9C-990A83FAC037}" type="presParOf" srcId="{31E94D98-2A73-46E0-95D0-4F34E5DA9AB7}" destId="{3D77D7F7-3469-440E-84C4-DABA9985CCFD}" srcOrd="0" destOrd="0" presId="urn:microsoft.com/office/officeart/2008/layout/LinedList"/>
    <dgm:cxn modelId="{FEECA6CF-C1D3-439B-B561-7595F154C32D}" type="presParOf" srcId="{31E94D98-2A73-46E0-95D0-4F34E5DA9AB7}" destId="{03AF3ABF-283E-48F3-802C-4166618781BC}" srcOrd="1" destOrd="0" presId="urn:microsoft.com/office/officeart/2008/layout/LinedList"/>
    <dgm:cxn modelId="{59124228-DB09-479A-BFE5-0F8264D62101}" type="presParOf" srcId="{03AF3ABF-283E-48F3-802C-4166618781BC}" destId="{9E4AC6A4-D581-4CE7-822A-3FDBEFABE402}" srcOrd="0" destOrd="0" presId="urn:microsoft.com/office/officeart/2008/layout/LinedList"/>
    <dgm:cxn modelId="{241C03CD-E1C3-4B82-86DF-ED4BB7BCE21D}" type="presParOf" srcId="{03AF3ABF-283E-48F3-802C-4166618781BC}" destId="{43738A86-7A84-40F9-AD6D-9B93745C86D8}" srcOrd="1" destOrd="0" presId="urn:microsoft.com/office/officeart/2008/layout/LinedList"/>
    <dgm:cxn modelId="{6EF5703B-FA9F-4A66-978C-007A601EF471}" type="presParOf" srcId="{03AF3ABF-283E-48F3-802C-4166618781BC}" destId="{52F3A724-99F6-488F-A7BB-CD530FDFE49B}" srcOrd="2" destOrd="0" presId="urn:microsoft.com/office/officeart/2008/layout/LinedList"/>
    <dgm:cxn modelId="{15F89D96-9C0A-4451-B115-39C68AEEB67A}" type="presParOf" srcId="{31E94D98-2A73-46E0-95D0-4F34E5DA9AB7}" destId="{ACC2C5C2-F52D-4DE3-A4EB-8B27B6073580}" srcOrd="2" destOrd="0" presId="urn:microsoft.com/office/officeart/2008/layout/LinedList"/>
    <dgm:cxn modelId="{31F5B95C-2659-4730-9CA5-A22082911B77}" type="presParOf" srcId="{31E94D98-2A73-46E0-95D0-4F34E5DA9AB7}" destId="{4C54D189-1194-4B01-92AD-80E194DCD58A}" srcOrd="3" destOrd="0" presId="urn:microsoft.com/office/officeart/2008/layout/LinedList"/>
    <dgm:cxn modelId="{B48556EE-FD98-482F-B6D1-FDD173C0993F}" type="presParOf" srcId="{31E94D98-2A73-46E0-95D0-4F34E5DA9AB7}" destId="{10970DFC-DC58-4849-9710-4E837DA1E451}" srcOrd="4" destOrd="0" presId="urn:microsoft.com/office/officeart/2008/layout/LinedList"/>
    <dgm:cxn modelId="{7E8B7A20-EF4F-4CC2-B212-B1E281AE6E86}" type="presParOf" srcId="{10970DFC-DC58-4849-9710-4E837DA1E451}" destId="{D9248666-FAF1-4568-9F03-C706E1CC18A3}" srcOrd="0" destOrd="0" presId="urn:microsoft.com/office/officeart/2008/layout/LinedList"/>
    <dgm:cxn modelId="{164187D2-CEDB-49C1-8F94-996BBB2D2875}" type="presParOf" srcId="{10970DFC-DC58-4849-9710-4E837DA1E451}" destId="{DDEFB47B-B5F1-4BCA-8EF4-FC6EEECD52D3}" srcOrd="1" destOrd="0" presId="urn:microsoft.com/office/officeart/2008/layout/LinedList"/>
    <dgm:cxn modelId="{6FD27972-64B3-478E-A5FB-110503D244CB}" type="presParOf" srcId="{10970DFC-DC58-4849-9710-4E837DA1E451}" destId="{E999379C-C641-497B-B7CC-09E751B6D346}" srcOrd="2" destOrd="0" presId="urn:microsoft.com/office/officeart/2008/layout/LinedList"/>
    <dgm:cxn modelId="{13BFD843-2381-4307-A770-A4C730D58EC9}" type="presParOf" srcId="{31E94D98-2A73-46E0-95D0-4F34E5DA9AB7}" destId="{4BDD1E59-AAB7-4FB9-B999-812713E27683}" srcOrd="5" destOrd="0" presId="urn:microsoft.com/office/officeart/2008/layout/LinedList"/>
    <dgm:cxn modelId="{8A00068C-9276-46BD-BAF6-21CC3038BCFD}" type="presParOf" srcId="{31E94D98-2A73-46E0-95D0-4F34E5DA9AB7}" destId="{B904F98B-0FCD-413E-B01A-E6EA203FEB8E}" srcOrd="6" destOrd="0" presId="urn:microsoft.com/office/officeart/2008/layout/LinedList"/>
    <dgm:cxn modelId="{3F9D05A2-966E-4B3C-BCC9-04DD459269EF}" type="presParOf" srcId="{31E94D98-2A73-46E0-95D0-4F34E5DA9AB7}" destId="{34537E87-4CF9-455C-9C4F-3C4C5C70BC84}" srcOrd="7" destOrd="0" presId="urn:microsoft.com/office/officeart/2008/layout/LinedList"/>
    <dgm:cxn modelId="{653B9C9C-7439-4156-9339-460F78478624}" type="presParOf" srcId="{34537E87-4CF9-455C-9C4F-3C4C5C70BC84}" destId="{06EDFED8-310D-4F95-AA6B-5192AFF7F805}" srcOrd="0" destOrd="0" presId="urn:microsoft.com/office/officeart/2008/layout/LinedList"/>
    <dgm:cxn modelId="{10D92110-E9C8-4605-870B-F42F4E98B4D4}" type="presParOf" srcId="{34537E87-4CF9-455C-9C4F-3C4C5C70BC84}" destId="{0A48B05E-0CA0-4C01-BAF7-4432BF6FE6E3}" srcOrd="1" destOrd="0" presId="urn:microsoft.com/office/officeart/2008/layout/LinedList"/>
    <dgm:cxn modelId="{C7A91144-3D92-4ADC-9BFB-9DA561A23519}" type="presParOf" srcId="{34537E87-4CF9-455C-9C4F-3C4C5C70BC84}" destId="{FE80B4EC-EB8B-4905-867E-E1CC93A95B4C}" srcOrd="2" destOrd="0" presId="urn:microsoft.com/office/officeart/2008/layout/LinedList"/>
    <dgm:cxn modelId="{08C7072A-67E4-45BE-8130-28420D2EB11D}" type="presParOf" srcId="{31E94D98-2A73-46E0-95D0-4F34E5DA9AB7}" destId="{3B62AD7A-BDD4-488B-A3A3-B0CC73622AE1}" srcOrd="8" destOrd="0" presId="urn:microsoft.com/office/officeart/2008/layout/LinedList"/>
    <dgm:cxn modelId="{2F084E03-B1FA-4C6F-93EF-059B9C091BC5}" type="presParOf" srcId="{31E94D98-2A73-46E0-95D0-4F34E5DA9AB7}" destId="{40D31550-80AD-4C3B-AC40-0819AF95EB70}" srcOrd="9" destOrd="0" presId="urn:microsoft.com/office/officeart/2008/layout/LinedList"/>
    <dgm:cxn modelId="{934CF68D-C4F6-4FEE-BB92-F630B70AF553}" type="presParOf" srcId="{31E94D98-2A73-46E0-95D0-4F34E5DA9AB7}" destId="{3F113264-A50D-4291-B310-56BB71C57F3A}" srcOrd="10" destOrd="0" presId="urn:microsoft.com/office/officeart/2008/layout/LinedList"/>
    <dgm:cxn modelId="{B555C16D-0D3A-4CAE-BD66-1FC9B23CE59D}" type="presParOf" srcId="{3F113264-A50D-4291-B310-56BB71C57F3A}" destId="{DD8DCB3A-64D3-4C69-B7BE-0D3A01A213FB}" srcOrd="0" destOrd="0" presId="urn:microsoft.com/office/officeart/2008/layout/LinedList"/>
    <dgm:cxn modelId="{639DA678-5534-4B02-82F9-67DF095A2C1A}" type="presParOf" srcId="{3F113264-A50D-4291-B310-56BB71C57F3A}" destId="{F8A8707B-2D4A-4E56-BBDA-8AF4777F804D}" srcOrd="1" destOrd="0" presId="urn:microsoft.com/office/officeart/2008/layout/LinedList"/>
    <dgm:cxn modelId="{D82DE81C-E905-4AAE-9128-745C91EF6A0B}" type="presParOf" srcId="{3F113264-A50D-4291-B310-56BB71C57F3A}" destId="{80D479E8-C93F-407B-BDBB-9D95E784E6EE}" srcOrd="2" destOrd="0" presId="urn:microsoft.com/office/officeart/2008/layout/LinedList"/>
    <dgm:cxn modelId="{6474DD6D-5AFD-4F0D-9869-2CD7913B4000}" type="presParOf" srcId="{31E94D98-2A73-46E0-95D0-4F34E5DA9AB7}" destId="{E77322E3-77A2-4A04-8A6B-E717A2C9F485}" srcOrd="11" destOrd="0" presId="urn:microsoft.com/office/officeart/2008/layout/LinedList"/>
    <dgm:cxn modelId="{50DBE3C0-ED78-4C5D-8246-C5057B0301A2}" type="presParOf" srcId="{31E94D98-2A73-46E0-95D0-4F34E5DA9AB7}" destId="{91B28FE2-CF13-441E-8529-1865F49105F9}" srcOrd="12" destOrd="0" presId="urn:microsoft.com/office/officeart/2008/layout/LinedList"/>
    <dgm:cxn modelId="{646180F4-681D-4C33-86BA-D515E9A13681}" type="presParOf" srcId="{31E94D98-2A73-46E0-95D0-4F34E5DA9AB7}" destId="{FDE4FB6E-C46A-494E-B7E8-F02370F77697}" srcOrd="13" destOrd="0" presId="urn:microsoft.com/office/officeart/2008/layout/LinedList"/>
    <dgm:cxn modelId="{EB1EF3CD-2961-47DE-9806-E79C31615A0F}" type="presParOf" srcId="{FDE4FB6E-C46A-494E-B7E8-F02370F77697}" destId="{107D2791-243A-4C1F-B163-B829B703197E}" srcOrd="0" destOrd="0" presId="urn:microsoft.com/office/officeart/2008/layout/LinedList"/>
    <dgm:cxn modelId="{7FA6DA92-B735-4628-A599-A670C3C458B1}" type="presParOf" srcId="{FDE4FB6E-C46A-494E-B7E8-F02370F77697}" destId="{465C1957-2CA7-4493-8498-446C067F68F4}" srcOrd="1" destOrd="0" presId="urn:microsoft.com/office/officeart/2008/layout/LinedList"/>
    <dgm:cxn modelId="{47EFCD96-7293-4A40-BFE5-3E3EA4F68FB8}" type="presParOf" srcId="{FDE4FB6E-C46A-494E-B7E8-F02370F77697}" destId="{59A73CE9-175B-4D74-A2D7-BD8783DD0B6C}" srcOrd="2" destOrd="0" presId="urn:microsoft.com/office/officeart/2008/layout/LinedList"/>
    <dgm:cxn modelId="{3F3E21F5-EEBD-4CAB-A286-052D1E9A0A96}" type="presParOf" srcId="{31E94D98-2A73-46E0-95D0-4F34E5DA9AB7}" destId="{8293EF86-B79E-4A62-9E68-00994323B2DA}" srcOrd="14" destOrd="0" presId="urn:microsoft.com/office/officeart/2008/layout/LinedList"/>
    <dgm:cxn modelId="{01732BF1-D992-438A-B1BA-2696BD07D5B2}" type="presParOf" srcId="{31E94D98-2A73-46E0-95D0-4F34E5DA9AB7}" destId="{CE6FC328-C2DF-43B1-8183-4D4F3D6AD2FA}" srcOrd="15" destOrd="0" presId="urn:microsoft.com/office/officeart/2008/layout/LinedList"/>
    <dgm:cxn modelId="{E05E8A71-4DDD-4878-924A-74249C84AA93}" type="presParOf" srcId="{31E94D98-2A73-46E0-95D0-4F34E5DA9AB7}" destId="{5F0BEE86-894E-41F7-900C-0D136F6FF5C3}" srcOrd="16" destOrd="0" presId="urn:microsoft.com/office/officeart/2008/layout/LinedList"/>
    <dgm:cxn modelId="{13373231-64D0-4B02-9F50-721CF6FE01D9}" type="presParOf" srcId="{5F0BEE86-894E-41F7-900C-0D136F6FF5C3}" destId="{A269B2A7-F50A-4C7B-BC7D-A87C00564452}" srcOrd="0" destOrd="0" presId="urn:microsoft.com/office/officeart/2008/layout/LinedList"/>
    <dgm:cxn modelId="{AF8495CD-DD24-485F-8CE3-9DD01DFBA807}" type="presParOf" srcId="{5F0BEE86-894E-41F7-900C-0D136F6FF5C3}" destId="{86EBA31F-6187-4B2A-8AEB-FC8EC7CEF26F}" srcOrd="1" destOrd="0" presId="urn:microsoft.com/office/officeart/2008/layout/LinedList"/>
    <dgm:cxn modelId="{78266C61-D9B9-42B8-8173-B564AD70797A}" type="presParOf" srcId="{5F0BEE86-894E-41F7-900C-0D136F6FF5C3}" destId="{DC819D2B-5B07-4C8A-BCCC-E8AD99C217D9}" srcOrd="2" destOrd="0" presId="urn:microsoft.com/office/officeart/2008/layout/LinedList"/>
    <dgm:cxn modelId="{499B207A-97AC-40E4-B783-2A278A67CB59}" type="presParOf" srcId="{31E94D98-2A73-46E0-95D0-4F34E5DA9AB7}" destId="{3A22AD18-C231-4C7D-A104-4A0C8C7FF377}" srcOrd="17" destOrd="0" presId="urn:microsoft.com/office/officeart/2008/layout/LinedList"/>
    <dgm:cxn modelId="{D54922DE-B2EC-4A06-A150-3423B507C847}" type="presParOf" srcId="{31E94D98-2A73-46E0-95D0-4F34E5DA9AB7}" destId="{6B6DD802-90C4-4167-8856-456CC984F7C8}" srcOrd="18" destOrd="0" presId="urn:microsoft.com/office/officeart/2008/layout/LinedList"/>
    <dgm:cxn modelId="{7EB34C06-D8D0-40B6-89C5-81F89D421DD5}" type="presParOf" srcId="{31E94D98-2A73-46E0-95D0-4F34E5DA9AB7}" destId="{1D09F5F0-BBF0-4F99-A8A7-4C0655F012E1}" srcOrd="19" destOrd="0" presId="urn:microsoft.com/office/officeart/2008/layout/LinedList"/>
    <dgm:cxn modelId="{314FA1CC-A64D-4D17-BAE1-543FFE920DA9}" type="presParOf" srcId="{1D09F5F0-BBF0-4F99-A8A7-4C0655F012E1}" destId="{DE8463DC-CCFC-4093-96E5-4EDA23FC1CD2}" srcOrd="0" destOrd="0" presId="urn:microsoft.com/office/officeart/2008/layout/LinedList"/>
    <dgm:cxn modelId="{FE2BBBF3-EBC0-4DD0-B9FD-5B1D4F99A3E9}" type="presParOf" srcId="{1D09F5F0-BBF0-4F99-A8A7-4C0655F012E1}" destId="{DAE1F005-C68C-4B11-A414-248089E08D1C}" srcOrd="1" destOrd="0" presId="urn:microsoft.com/office/officeart/2008/layout/LinedList"/>
    <dgm:cxn modelId="{B73E907B-DD54-4E28-8C3B-91DBE94C3B92}" type="presParOf" srcId="{1D09F5F0-BBF0-4F99-A8A7-4C0655F012E1}" destId="{20AEBDC3-D67E-48B1-B6AD-654214E6705A}" srcOrd="2" destOrd="0" presId="urn:microsoft.com/office/officeart/2008/layout/LinedList"/>
    <dgm:cxn modelId="{E9087F8A-0E56-4277-8038-226ED141ECF7}" type="presParOf" srcId="{31E94D98-2A73-46E0-95D0-4F34E5DA9AB7}" destId="{99A5175E-2667-49AF-A099-32AD0E00AB9D}" srcOrd="20" destOrd="0" presId="urn:microsoft.com/office/officeart/2008/layout/LinedList"/>
    <dgm:cxn modelId="{5DFC108B-A2EC-4812-B5C8-93D997633A30}" type="presParOf" srcId="{31E94D98-2A73-46E0-95D0-4F34E5DA9AB7}" destId="{BDF0DC48-87A1-4BC4-A832-B2BB431F3605}" srcOrd="2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1BCD303F-5865-41C6-842E-AC79067529A0}" type="doc">
      <dgm:prSet loTypeId="urn:microsoft.com/office/officeart/2005/8/layout/h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613EF1E-EEDA-4F5D-B40F-25BF470495F7}">
      <dgm:prSet phldrT="[Văn bản]"/>
      <dgm:spPr/>
      <dgm:t>
        <a:bodyPr/>
        <a:lstStyle/>
        <a:p>
          <a:r>
            <a:rPr lang="en-US" dirty="0"/>
            <a:t>ESP8266</a:t>
          </a:r>
        </a:p>
      </dgm:t>
    </dgm:pt>
    <dgm:pt modelId="{99790699-A596-4EBD-A930-CBDE48EFB8F4}" type="parTrans" cxnId="{26CD86D4-B8FE-4BC0-BAAC-F52ECCDA08A6}">
      <dgm:prSet/>
      <dgm:spPr/>
      <dgm:t>
        <a:bodyPr/>
        <a:lstStyle/>
        <a:p>
          <a:endParaRPr lang="en-US"/>
        </a:p>
      </dgm:t>
    </dgm:pt>
    <dgm:pt modelId="{091E741A-4427-49F4-B16A-3B0A7464813B}" type="sibTrans" cxnId="{26CD86D4-B8FE-4BC0-BAAC-F52ECCDA08A6}">
      <dgm:prSet/>
      <dgm:spPr/>
      <dgm:t>
        <a:bodyPr/>
        <a:lstStyle/>
        <a:p>
          <a:endParaRPr lang="en-US"/>
        </a:p>
      </dgm:t>
    </dgm:pt>
    <dgm:pt modelId="{46669001-9AF2-4FF1-AD61-EF355BDB1BC0}">
      <dgm:prSet phldrT="[Văn bản]" custT="1"/>
      <dgm:spPr/>
      <dgm:t>
        <a:bodyPr/>
        <a:lstStyle/>
        <a:p>
          <a:r>
            <a:rPr lang="en-US" sz="1400" dirty="0" err="1"/>
            <a:t>Đọc</a:t>
          </a:r>
          <a:r>
            <a:rPr lang="en-US" sz="1400" dirty="0"/>
            <a:t> </a:t>
          </a:r>
          <a:r>
            <a:rPr lang="en-US" sz="1400" dirty="0" err="1"/>
            <a:t>dữ</a:t>
          </a:r>
          <a:r>
            <a:rPr lang="en-US" sz="1400" dirty="0"/>
            <a:t> </a:t>
          </a:r>
          <a:r>
            <a:rPr lang="en-US" sz="1400" dirty="0" err="1"/>
            <a:t>liệu</a:t>
          </a:r>
          <a:r>
            <a:rPr lang="en-US" sz="1400" dirty="0"/>
            <a:t> </a:t>
          </a:r>
          <a:r>
            <a:rPr lang="en-US" sz="1400" dirty="0" err="1"/>
            <a:t>tử</a:t>
          </a:r>
          <a:r>
            <a:rPr lang="en-US" sz="1400" dirty="0"/>
            <a:t> web </a:t>
          </a:r>
          <a:r>
            <a:rPr lang="en-US" sz="1400" dirty="0" err="1"/>
            <a:t>về</a:t>
          </a:r>
          <a:endParaRPr lang="en-US" sz="1400" dirty="0"/>
        </a:p>
      </dgm:t>
    </dgm:pt>
    <dgm:pt modelId="{E7958B3E-D0C4-4D43-BFAC-D016FB5B7301}" type="parTrans" cxnId="{7D2A8931-8F1B-42A9-BF16-6A9530B2C067}">
      <dgm:prSet/>
      <dgm:spPr/>
      <dgm:t>
        <a:bodyPr/>
        <a:lstStyle/>
        <a:p>
          <a:endParaRPr lang="en-US"/>
        </a:p>
      </dgm:t>
    </dgm:pt>
    <dgm:pt modelId="{A6D5CA98-BEEC-4702-9B55-39D2B1696404}" type="sibTrans" cxnId="{7D2A8931-8F1B-42A9-BF16-6A9530B2C067}">
      <dgm:prSet/>
      <dgm:spPr/>
      <dgm:t>
        <a:bodyPr/>
        <a:lstStyle/>
        <a:p>
          <a:endParaRPr lang="en-US"/>
        </a:p>
      </dgm:t>
    </dgm:pt>
    <dgm:pt modelId="{64D703E2-10F4-4ED1-9057-7094CC730FB4}">
      <dgm:prSet phldrT="[Văn bản]" custT="1"/>
      <dgm:spPr/>
      <dgm:t>
        <a:bodyPr/>
        <a:lstStyle/>
        <a:p>
          <a:r>
            <a:rPr lang="en-US" sz="1400" dirty="0" err="1"/>
            <a:t>Chuyển</a:t>
          </a:r>
          <a:r>
            <a:rPr lang="en-US" sz="1400" dirty="0"/>
            <a:t> </a:t>
          </a:r>
          <a:r>
            <a:rPr lang="en-US" sz="1400" dirty="0" err="1"/>
            <a:t>dữ</a:t>
          </a:r>
          <a:r>
            <a:rPr lang="en-US" sz="1400" dirty="0"/>
            <a:t> </a:t>
          </a:r>
          <a:r>
            <a:rPr lang="en-US" sz="1400" dirty="0" err="1"/>
            <a:t>liệu</a:t>
          </a:r>
          <a:r>
            <a:rPr lang="en-US" sz="1400" dirty="0"/>
            <a:t> </a:t>
          </a:r>
          <a:r>
            <a:rPr lang="en-US" sz="1400" dirty="0" err="1"/>
            <a:t>đọc</a:t>
          </a:r>
          <a:r>
            <a:rPr lang="en-US" sz="1400" dirty="0"/>
            <a:t> </a:t>
          </a:r>
          <a:r>
            <a:rPr lang="en-US" sz="1400" dirty="0" err="1"/>
            <a:t>được</a:t>
          </a:r>
          <a:r>
            <a:rPr lang="en-US" sz="1400" dirty="0"/>
            <a:t> </a:t>
          </a:r>
          <a:r>
            <a:rPr lang="en-US" sz="1400" dirty="0" err="1"/>
            <a:t>thành</a:t>
          </a:r>
          <a:r>
            <a:rPr lang="en-US" sz="1400" dirty="0"/>
            <a:t> </a:t>
          </a:r>
          <a:r>
            <a:rPr lang="en-US" sz="1400" dirty="0" err="1"/>
            <a:t>dữ</a:t>
          </a:r>
          <a:r>
            <a:rPr lang="en-US" sz="1400" dirty="0"/>
            <a:t> </a:t>
          </a:r>
          <a:r>
            <a:rPr lang="en-US" sz="1400" dirty="0" err="1"/>
            <a:t>liệu</a:t>
          </a:r>
          <a:r>
            <a:rPr lang="en-US" sz="1400" dirty="0"/>
            <a:t> ATMEGA </a:t>
          </a:r>
          <a:r>
            <a:rPr lang="en-US" sz="1400" dirty="0" err="1"/>
            <a:t>hiểu</a:t>
          </a:r>
          <a:endParaRPr lang="en-US" sz="1400" dirty="0"/>
        </a:p>
      </dgm:t>
    </dgm:pt>
    <dgm:pt modelId="{39E7D4C1-5A9A-4F94-A01B-825C9AF7AF6D}" type="parTrans" cxnId="{00FF19DC-3C7C-41C3-8531-7FFB0CAE4F82}">
      <dgm:prSet/>
      <dgm:spPr/>
      <dgm:t>
        <a:bodyPr/>
        <a:lstStyle/>
        <a:p>
          <a:endParaRPr lang="en-US"/>
        </a:p>
      </dgm:t>
    </dgm:pt>
    <dgm:pt modelId="{CB6610B9-3C6F-46E7-85FB-91E002B8BCE8}" type="sibTrans" cxnId="{00FF19DC-3C7C-41C3-8531-7FFB0CAE4F82}">
      <dgm:prSet/>
      <dgm:spPr/>
      <dgm:t>
        <a:bodyPr/>
        <a:lstStyle/>
        <a:p>
          <a:endParaRPr lang="en-US"/>
        </a:p>
      </dgm:t>
    </dgm:pt>
    <dgm:pt modelId="{C4919AF8-74CD-43B7-ADE2-9862EB0C98FF}">
      <dgm:prSet phldrT="[Văn bản]" custT="1"/>
      <dgm:spPr/>
      <dgm:t>
        <a:bodyPr/>
        <a:lstStyle/>
        <a:p>
          <a:r>
            <a:rPr lang="en-US" sz="1400" dirty="0" err="1"/>
            <a:t>Cung</a:t>
          </a:r>
          <a:r>
            <a:rPr lang="en-US" sz="1400" dirty="0"/>
            <a:t> </a:t>
          </a:r>
          <a:r>
            <a:rPr lang="en-US" sz="1400" dirty="0" err="1"/>
            <a:t>cấp</a:t>
          </a:r>
          <a:r>
            <a:rPr lang="en-US" sz="1400" dirty="0"/>
            <a:t> </a:t>
          </a:r>
          <a:r>
            <a:rPr lang="en-US" sz="1400" dirty="0" err="1"/>
            <a:t>khả</a:t>
          </a:r>
          <a:r>
            <a:rPr lang="en-US" sz="1400" dirty="0"/>
            <a:t> </a:t>
          </a:r>
          <a:r>
            <a:rPr lang="en-US" sz="1400" dirty="0" err="1"/>
            <a:t>năng</a:t>
          </a:r>
          <a:r>
            <a:rPr lang="en-US" sz="1400" dirty="0"/>
            <a:t> update OTA</a:t>
          </a:r>
        </a:p>
      </dgm:t>
    </dgm:pt>
    <dgm:pt modelId="{8AB87BAE-3CD7-4CA2-B206-349C034FF6ED}" type="parTrans" cxnId="{79399299-FCD1-47D0-B003-078571876AB0}">
      <dgm:prSet/>
      <dgm:spPr/>
      <dgm:t>
        <a:bodyPr/>
        <a:lstStyle/>
        <a:p>
          <a:endParaRPr lang="en-US"/>
        </a:p>
      </dgm:t>
    </dgm:pt>
    <dgm:pt modelId="{CE304AC5-CB18-4736-84D5-2AA08279B5B1}" type="sibTrans" cxnId="{79399299-FCD1-47D0-B003-078571876AB0}">
      <dgm:prSet/>
      <dgm:spPr/>
      <dgm:t>
        <a:bodyPr/>
        <a:lstStyle/>
        <a:p>
          <a:endParaRPr lang="en-US"/>
        </a:p>
      </dgm:t>
    </dgm:pt>
    <dgm:pt modelId="{64124BEC-6545-43DD-A6C8-5E30A3775519}">
      <dgm:prSet phldrT="[Văn bản]"/>
      <dgm:spPr/>
      <dgm:t>
        <a:bodyPr/>
        <a:lstStyle/>
        <a:p>
          <a:r>
            <a:rPr lang="en-US" dirty="0"/>
            <a:t>ATMEGA</a:t>
          </a:r>
        </a:p>
      </dgm:t>
    </dgm:pt>
    <dgm:pt modelId="{50150C32-443D-4EF7-9C2E-9AD208E892AE}" type="parTrans" cxnId="{43BC7B0F-89B5-48A5-896F-9B5410D2A97C}">
      <dgm:prSet/>
      <dgm:spPr/>
      <dgm:t>
        <a:bodyPr/>
        <a:lstStyle/>
        <a:p>
          <a:endParaRPr lang="en-US"/>
        </a:p>
      </dgm:t>
    </dgm:pt>
    <dgm:pt modelId="{47747765-DE3E-4978-8051-2751EEB1FB25}" type="sibTrans" cxnId="{43BC7B0F-89B5-48A5-896F-9B5410D2A97C}">
      <dgm:prSet/>
      <dgm:spPr/>
      <dgm:t>
        <a:bodyPr/>
        <a:lstStyle/>
        <a:p>
          <a:endParaRPr lang="en-US"/>
        </a:p>
      </dgm:t>
    </dgm:pt>
    <dgm:pt modelId="{C08DD14D-AC42-4C54-8475-C2D0D1B6CEB4}">
      <dgm:prSet phldrT="[Văn bản]" custT="1"/>
      <dgm:spPr/>
      <dgm:t>
        <a:bodyPr/>
        <a:lstStyle/>
        <a:p>
          <a:r>
            <a:rPr lang="en-US" sz="1600" dirty="0" err="1"/>
            <a:t>Đọc</a:t>
          </a:r>
          <a:r>
            <a:rPr lang="en-US" sz="1600" dirty="0"/>
            <a:t> </a:t>
          </a:r>
          <a:r>
            <a:rPr lang="en-US" sz="1600" dirty="0" err="1"/>
            <a:t>dữ</a:t>
          </a:r>
          <a:r>
            <a:rPr lang="en-US" sz="1600" dirty="0"/>
            <a:t> </a:t>
          </a:r>
          <a:r>
            <a:rPr lang="en-US" sz="1600" dirty="0" err="1"/>
            <a:t>liệu</a:t>
          </a:r>
          <a:r>
            <a:rPr lang="en-US" sz="1600" dirty="0"/>
            <a:t> </a:t>
          </a:r>
          <a:r>
            <a:rPr lang="en-US" sz="1600" dirty="0" err="1"/>
            <a:t>từ</a:t>
          </a:r>
          <a:r>
            <a:rPr lang="en-US" sz="1600" dirty="0"/>
            <a:t> ESP</a:t>
          </a:r>
        </a:p>
      </dgm:t>
    </dgm:pt>
    <dgm:pt modelId="{7C759192-B51F-4948-9971-6E74C45DAF1B}" type="parTrans" cxnId="{3002F974-DA09-4DE4-918E-1B4E2DFBDA4B}">
      <dgm:prSet/>
      <dgm:spPr/>
      <dgm:t>
        <a:bodyPr/>
        <a:lstStyle/>
        <a:p>
          <a:endParaRPr lang="en-US"/>
        </a:p>
      </dgm:t>
    </dgm:pt>
    <dgm:pt modelId="{51770FA0-D3D9-4A82-9613-01DC7F60FD91}" type="sibTrans" cxnId="{3002F974-DA09-4DE4-918E-1B4E2DFBDA4B}">
      <dgm:prSet/>
      <dgm:spPr/>
      <dgm:t>
        <a:bodyPr/>
        <a:lstStyle/>
        <a:p>
          <a:endParaRPr lang="en-US"/>
        </a:p>
      </dgm:t>
    </dgm:pt>
    <dgm:pt modelId="{01ACAC10-34FF-48BE-B7C3-EC8DACF9B605}">
      <dgm:prSet phldrT="[Văn bản]" custT="1"/>
      <dgm:spPr/>
      <dgm:t>
        <a:bodyPr/>
        <a:lstStyle/>
        <a:p>
          <a:r>
            <a:rPr lang="en-US" sz="1600" dirty="0" err="1"/>
            <a:t>Thực</a:t>
          </a:r>
          <a:r>
            <a:rPr lang="en-US" sz="1600" dirty="0"/>
            <a:t> </a:t>
          </a:r>
          <a:r>
            <a:rPr lang="en-US" sz="1600" dirty="0" err="1"/>
            <a:t>hiện</a:t>
          </a:r>
          <a:r>
            <a:rPr lang="en-US" sz="1600" dirty="0"/>
            <a:t> </a:t>
          </a:r>
          <a:r>
            <a:rPr lang="en-US" sz="1600" dirty="0" err="1"/>
            <a:t>lệnh</a:t>
          </a:r>
          <a:r>
            <a:rPr lang="en-US" sz="1600" dirty="0"/>
            <a:t> </a:t>
          </a:r>
          <a:r>
            <a:rPr lang="en-US" sz="1600" dirty="0" err="1"/>
            <a:t>nhận</a:t>
          </a:r>
          <a:r>
            <a:rPr lang="en-US" sz="1600" dirty="0"/>
            <a:t> </a:t>
          </a:r>
          <a:r>
            <a:rPr lang="en-US" sz="1600" dirty="0" err="1"/>
            <a:t>được</a:t>
          </a:r>
          <a:endParaRPr lang="en-US" sz="1600" dirty="0"/>
        </a:p>
      </dgm:t>
    </dgm:pt>
    <dgm:pt modelId="{22A35ADB-5336-423E-B8AF-B0BFDF06295D}" type="parTrans" cxnId="{948502DC-8BC0-4289-BDAF-5041E85F3943}">
      <dgm:prSet/>
      <dgm:spPr/>
      <dgm:t>
        <a:bodyPr/>
        <a:lstStyle/>
        <a:p>
          <a:endParaRPr lang="en-US"/>
        </a:p>
      </dgm:t>
    </dgm:pt>
    <dgm:pt modelId="{D98AA247-C977-43AF-B39A-8398D1DB8F44}" type="sibTrans" cxnId="{948502DC-8BC0-4289-BDAF-5041E85F3943}">
      <dgm:prSet/>
      <dgm:spPr/>
      <dgm:t>
        <a:bodyPr/>
        <a:lstStyle/>
        <a:p>
          <a:endParaRPr lang="en-US"/>
        </a:p>
      </dgm:t>
    </dgm:pt>
    <dgm:pt modelId="{1C294FFE-101F-4A45-A659-03CC4458EF54}">
      <dgm:prSet phldrT="[Văn bản]" custT="1"/>
      <dgm:spPr/>
      <dgm:t>
        <a:bodyPr/>
        <a:lstStyle/>
        <a:p>
          <a:r>
            <a:rPr lang="en-US" sz="1600" dirty="0" err="1"/>
            <a:t>Điều</a:t>
          </a:r>
          <a:r>
            <a:rPr lang="en-US" sz="1600" dirty="0"/>
            <a:t> </a:t>
          </a:r>
          <a:r>
            <a:rPr lang="en-US" sz="1600" dirty="0" err="1"/>
            <a:t>khiển</a:t>
          </a:r>
          <a:r>
            <a:rPr lang="en-US" sz="1600" dirty="0"/>
            <a:t> </a:t>
          </a:r>
          <a:r>
            <a:rPr lang="en-US" sz="1600" dirty="0" err="1"/>
            <a:t>reylay</a:t>
          </a:r>
          <a:endParaRPr lang="en-US" sz="1600" dirty="0"/>
        </a:p>
      </dgm:t>
    </dgm:pt>
    <dgm:pt modelId="{5FFF65AB-2CE0-4EDC-B4E5-4B37A15C841D}" type="parTrans" cxnId="{8A47009D-9D38-41C3-80E2-DD0B2544226E}">
      <dgm:prSet/>
      <dgm:spPr/>
      <dgm:t>
        <a:bodyPr/>
        <a:lstStyle/>
        <a:p>
          <a:endParaRPr lang="en-US"/>
        </a:p>
      </dgm:t>
    </dgm:pt>
    <dgm:pt modelId="{E5C6D1AD-6818-4D9B-8E79-C36A74110843}" type="sibTrans" cxnId="{8A47009D-9D38-41C3-80E2-DD0B2544226E}">
      <dgm:prSet/>
      <dgm:spPr/>
      <dgm:t>
        <a:bodyPr/>
        <a:lstStyle/>
        <a:p>
          <a:endParaRPr lang="en-US"/>
        </a:p>
      </dgm:t>
    </dgm:pt>
    <dgm:pt modelId="{C3410379-EF1F-49C7-A766-BC120BA41E66}">
      <dgm:prSet phldrT="[Văn bản]"/>
      <dgm:spPr/>
      <dgm:t>
        <a:bodyPr/>
        <a:lstStyle/>
        <a:p>
          <a:r>
            <a:rPr lang="en-US" dirty="0"/>
            <a:t>SERVER</a:t>
          </a:r>
        </a:p>
      </dgm:t>
    </dgm:pt>
    <dgm:pt modelId="{5838D9C3-E497-4AD3-987E-C6FC30D1A270}" type="parTrans" cxnId="{93B4329E-2CFE-4098-8480-9E6A810AFDB1}">
      <dgm:prSet/>
      <dgm:spPr/>
      <dgm:t>
        <a:bodyPr/>
        <a:lstStyle/>
        <a:p>
          <a:endParaRPr lang="en-US"/>
        </a:p>
      </dgm:t>
    </dgm:pt>
    <dgm:pt modelId="{7671454A-445F-48D5-84F4-D4D2834D9E70}" type="sibTrans" cxnId="{93B4329E-2CFE-4098-8480-9E6A810AFDB1}">
      <dgm:prSet/>
      <dgm:spPr/>
      <dgm:t>
        <a:bodyPr/>
        <a:lstStyle/>
        <a:p>
          <a:endParaRPr lang="en-US"/>
        </a:p>
      </dgm:t>
    </dgm:pt>
    <dgm:pt modelId="{B0B69B53-7E84-431A-BE32-FF38D1349211}">
      <dgm:prSet phldrT="[Văn bản]"/>
      <dgm:spPr/>
      <dgm:t>
        <a:bodyPr/>
        <a:lstStyle/>
        <a:p>
          <a:r>
            <a:rPr lang="en-US" dirty="0"/>
            <a:t>APP</a:t>
          </a:r>
        </a:p>
      </dgm:t>
    </dgm:pt>
    <dgm:pt modelId="{5C0A1550-6634-41B4-A841-01AB728A04E1}" type="parTrans" cxnId="{C5EB4AA5-5609-4937-A8CD-23BBD7F325DD}">
      <dgm:prSet/>
      <dgm:spPr/>
      <dgm:t>
        <a:bodyPr/>
        <a:lstStyle/>
        <a:p>
          <a:endParaRPr lang="en-US"/>
        </a:p>
      </dgm:t>
    </dgm:pt>
    <dgm:pt modelId="{08FE4F86-FF90-49EA-9751-F7A1B5CB2EF4}" type="sibTrans" cxnId="{C5EB4AA5-5609-4937-A8CD-23BBD7F325DD}">
      <dgm:prSet/>
      <dgm:spPr/>
      <dgm:t>
        <a:bodyPr/>
        <a:lstStyle/>
        <a:p>
          <a:endParaRPr lang="en-US"/>
        </a:p>
      </dgm:t>
    </dgm:pt>
    <dgm:pt modelId="{DCF9CCDA-50B9-4DF7-90F8-B18D18B04ADF}">
      <dgm:prSet phldrT="[Văn bản]"/>
      <dgm:spPr/>
      <dgm:t>
        <a:bodyPr/>
        <a:lstStyle/>
        <a:p>
          <a:r>
            <a:rPr lang="en-US" dirty="0"/>
            <a:t>WEB</a:t>
          </a:r>
        </a:p>
      </dgm:t>
    </dgm:pt>
    <dgm:pt modelId="{4451AFA0-049D-4C7A-964A-9D3B77BADF89}" type="parTrans" cxnId="{79EE6341-CB8A-4AB1-84FD-A5C340530AE9}">
      <dgm:prSet/>
      <dgm:spPr/>
      <dgm:t>
        <a:bodyPr/>
        <a:lstStyle/>
        <a:p>
          <a:endParaRPr lang="en-US"/>
        </a:p>
      </dgm:t>
    </dgm:pt>
    <dgm:pt modelId="{D1E30BF6-7BC0-47E4-8870-743A9D48C235}" type="sibTrans" cxnId="{79EE6341-CB8A-4AB1-84FD-A5C340530AE9}">
      <dgm:prSet/>
      <dgm:spPr/>
      <dgm:t>
        <a:bodyPr/>
        <a:lstStyle/>
        <a:p>
          <a:endParaRPr lang="en-US"/>
        </a:p>
      </dgm:t>
    </dgm:pt>
    <dgm:pt modelId="{91AA81AC-B76F-440D-83FC-29EF0438B176}">
      <dgm:prSet phldrT="[Văn bản]" custT="1"/>
      <dgm:spPr/>
      <dgm:t>
        <a:bodyPr/>
        <a:lstStyle/>
        <a:p>
          <a:r>
            <a:rPr lang="en-US" sz="1400" dirty="0" err="1"/>
            <a:t>Khả</a:t>
          </a:r>
          <a:r>
            <a:rPr lang="en-US" sz="1400" dirty="0"/>
            <a:t> </a:t>
          </a:r>
          <a:r>
            <a:rPr lang="en-US" sz="1400" dirty="0" err="1"/>
            <a:t>năng</a:t>
          </a:r>
          <a:r>
            <a:rPr lang="en-US" sz="1400" dirty="0"/>
            <a:t> </a:t>
          </a:r>
          <a:r>
            <a:rPr lang="en-US" sz="1400" dirty="0" err="1"/>
            <a:t>thay</a:t>
          </a:r>
          <a:r>
            <a:rPr lang="en-US" sz="1400" dirty="0"/>
            <a:t> </a:t>
          </a:r>
          <a:r>
            <a:rPr lang="en-US" sz="1400" dirty="0" err="1"/>
            <a:t>đổi</a:t>
          </a:r>
          <a:r>
            <a:rPr lang="en-US" sz="1400" dirty="0"/>
            <a:t> </a:t>
          </a:r>
          <a:r>
            <a:rPr lang="en-US" sz="1400" dirty="0" err="1"/>
            <a:t>điểm</a:t>
          </a:r>
          <a:r>
            <a:rPr lang="en-US" sz="1400" dirty="0"/>
            <a:t> </a:t>
          </a:r>
          <a:r>
            <a:rPr lang="en-US" sz="1400" dirty="0" err="1"/>
            <a:t>truy</a:t>
          </a:r>
          <a:r>
            <a:rPr lang="en-US" sz="1400" dirty="0"/>
            <a:t> </a:t>
          </a:r>
          <a:r>
            <a:rPr lang="en-US" sz="1400" dirty="0" err="1"/>
            <a:t>cập</a:t>
          </a:r>
          <a:r>
            <a:rPr lang="en-US" sz="1400" dirty="0"/>
            <a:t> </a:t>
          </a:r>
          <a:r>
            <a:rPr lang="en-US" sz="1400" dirty="0" err="1"/>
            <a:t>linh</a:t>
          </a:r>
          <a:r>
            <a:rPr lang="en-US" sz="1400" dirty="0"/>
            <a:t> </a:t>
          </a:r>
          <a:r>
            <a:rPr lang="en-US" sz="1400" dirty="0" err="1"/>
            <a:t>hoạt</a:t>
          </a:r>
          <a:endParaRPr lang="en-US" sz="1400" dirty="0"/>
        </a:p>
      </dgm:t>
    </dgm:pt>
    <dgm:pt modelId="{7A686707-136C-4CC2-8077-E7E7D8ED36D7}" type="parTrans" cxnId="{AC00B915-B450-4E4F-8540-91A534E0330E}">
      <dgm:prSet/>
      <dgm:spPr/>
      <dgm:t>
        <a:bodyPr/>
        <a:lstStyle/>
        <a:p>
          <a:endParaRPr lang="en-US"/>
        </a:p>
      </dgm:t>
    </dgm:pt>
    <dgm:pt modelId="{8CC6C1BF-BAF3-492D-B3D3-02EC3252502D}" type="sibTrans" cxnId="{AC00B915-B450-4E4F-8540-91A534E0330E}">
      <dgm:prSet/>
      <dgm:spPr/>
      <dgm:t>
        <a:bodyPr/>
        <a:lstStyle/>
        <a:p>
          <a:endParaRPr lang="en-US"/>
        </a:p>
      </dgm:t>
    </dgm:pt>
    <dgm:pt modelId="{91B2B760-C368-443C-843C-23F2EDC1CFFE}">
      <dgm:prSet phldrT="[Văn bản]" custT="1"/>
      <dgm:spPr/>
      <dgm:t>
        <a:bodyPr/>
        <a:lstStyle/>
        <a:p>
          <a:r>
            <a:rPr lang="en-US" sz="1600" dirty="0" err="1"/>
            <a:t>Điều</a:t>
          </a:r>
          <a:r>
            <a:rPr lang="en-US" sz="1600" dirty="0"/>
            <a:t> </a:t>
          </a:r>
          <a:r>
            <a:rPr lang="en-US" sz="1600" dirty="0" err="1"/>
            <a:t>khiển</a:t>
          </a:r>
          <a:r>
            <a:rPr lang="en-US" sz="1600" dirty="0"/>
            <a:t> </a:t>
          </a:r>
          <a:r>
            <a:rPr lang="en-US" sz="1600" dirty="0" err="1"/>
            <a:t>DFPlayer</a:t>
          </a:r>
          <a:r>
            <a:rPr lang="en-US" sz="1600" dirty="0"/>
            <a:t> mini</a:t>
          </a:r>
        </a:p>
      </dgm:t>
    </dgm:pt>
    <dgm:pt modelId="{5674D59A-A76E-4A7A-B0FD-E94CAEB47C90}" type="parTrans" cxnId="{A10A7995-9F39-400B-9D7F-1E36A5EA8B75}">
      <dgm:prSet/>
      <dgm:spPr/>
      <dgm:t>
        <a:bodyPr/>
        <a:lstStyle/>
        <a:p>
          <a:endParaRPr lang="en-US"/>
        </a:p>
      </dgm:t>
    </dgm:pt>
    <dgm:pt modelId="{285412ED-3744-4C84-90E6-352369A302E9}" type="sibTrans" cxnId="{A10A7995-9F39-400B-9D7F-1E36A5EA8B75}">
      <dgm:prSet/>
      <dgm:spPr/>
      <dgm:t>
        <a:bodyPr/>
        <a:lstStyle/>
        <a:p>
          <a:endParaRPr lang="en-US"/>
        </a:p>
      </dgm:t>
    </dgm:pt>
    <dgm:pt modelId="{0340F869-F825-4A8B-A82F-96098B5DF787}">
      <dgm:prSet phldrT="[Văn bản]"/>
      <dgm:spPr/>
      <dgm:t>
        <a:bodyPr/>
        <a:lstStyle/>
        <a:p>
          <a:r>
            <a:rPr lang="en-US" dirty="0" err="1"/>
            <a:t>Cung</a:t>
          </a:r>
          <a:r>
            <a:rPr lang="en-US" dirty="0"/>
            <a:t> </a:t>
          </a:r>
          <a:r>
            <a:rPr lang="en-US" dirty="0" err="1"/>
            <a:t>cấp</a:t>
          </a:r>
          <a:r>
            <a:rPr lang="en-US" dirty="0"/>
            <a:t> </a:t>
          </a:r>
          <a:r>
            <a:rPr lang="en-US" dirty="0" err="1"/>
            <a:t>nơi</a:t>
          </a:r>
          <a:r>
            <a:rPr lang="en-US" dirty="0"/>
            <a:t> </a:t>
          </a:r>
          <a:r>
            <a:rPr lang="en-US" dirty="0" err="1"/>
            <a:t>lưu</a:t>
          </a:r>
          <a:r>
            <a:rPr lang="en-US" dirty="0"/>
            <a:t> </a:t>
          </a:r>
          <a:r>
            <a:rPr lang="en-US" dirty="0" err="1"/>
            <a:t>trữ</a:t>
          </a:r>
          <a:r>
            <a:rPr lang="en-US" dirty="0"/>
            <a:t> </a:t>
          </a:r>
          <a:r>
            <a:rPr lang="en-US" dirty="0" err="1"/>
            <a:t>dữ</a:t>
          </a:r>
          <a:r>
            <a:rPr lang="en-US" dirty="0"/>
            <a:t> </a:t>
          </a:r>
          <a:r>
            <a:rPr lang="en-US" dirty="0" err="1"/>
            <a:t>liệu</a:t>
          </a:r>
          <a:r>
            <a:rPr lang="en-US" dirty="0"/>
            <a:t> </a:t>
          </a:r>
          <a:r>
            <a:rPr lang="en-US" dirty="0" err="1"/>
            <a:t>và</a:t>
          </a:r>
          <a:r>
            <a:rPr lang="en-US" dirty="0"/>
            <a:t> </a:t>
          </a:r>
          <a:r>
            <a:rPr lang="en-US" dirty="0" err="1"/>
            <a:t>cấu</a:t>
          </a:r>
          <a:r>
            <a:rPr lang="en-US" dirty="0"/>
            <a:t> </a:t>
          </a:r>
          <a:r>
            <a:rPr lang="en-US" dirty="0" err="1"/>
            <a:t>trúc</a:t>
          </a:r>
          <a:endParaRPr lang="en-US" dirty="0"/>
        </a:p>
      </dgm:t>
    </dgm:pt>
    <dgm:pt modelId="{D47E667B-DEF8-409E-BA8D-28862C14B354}" type="parTrans" cxnId="{B69AAAB0-4BB6-4B1F-A491-13278079BB00}">
      <dgm:prSet/>
      <dgm:spPr/>
      <dgm:t>
        <a:bodyPr/>
        <a:lstStyle/>
        <a:p>
          <a:endParaRPr lang="en-US"/>
        </a:p>
      </dgm:t>
    </dgm:pt>
    <dgm:pt modelId="{69012F64-8951-477E-98D9-35A51DF51CB0}" type="sibTrans" cxnId="{B69AAAB0-4BB6-4B1F-A491-13278079BB00}">
      <dgm:prSet/>
      <dgm:spPr/>
      <dgm:t>
        <a:bodyPr/>
        <a:lstStyle/>
        <a:p>
          <a:endParaRPr lang="en-US"/>
        </a:p>
      </dgm:t>
    </dgm:pt>
    <dgm:pt modelId="{EA608CBB-9E69-4A15-B646-F8A40E39A6FD}">
      <dgm:prSet phldrT="[Văn bản]"/>
      <dgm:spPr/>
      <dgm:t>
        <a:bodyPr/>
        <a:lstStyle/>
        <a:p>
          <a:r>
            <a:rPr lang="en-US" dirty="0"/>
            <a:t>Cho </a:t>
          </a:r>
          <a:r>
            <a:rPr lang="en-US" dirty="0" err="1"/>
            <a:t>phép</a:t>
          </a:r>
          <a:r>
            <a:rPr lang="en-US" dirty="0"/>
            <a:t> web </a:t>
          </a:r>
          <a:r>
            <a:rPr lang="en-US" dirty="0" err="1"/>
            <a:t>đọc</a:t>
          </a:r>
          <a:r>
            <a:rPr lang="en-US" dirty="0"/>
            <a:t> </a:t>
          </a:r>
          <a:r>
            <a:rPr lang="en-US" dirty="0" err="1"/>
            <a:t>dữ</a:t>
          </a:r>
          <a:r>
            <a:rPr lang="en-US" dirty="0"/>
            <a:t> </a:t>
          </a:r>
          <a:r>
            <a:rPr lang="en-US" dirty="0" err="1"/>
            <a:t>liệu</a:t>
          </a:r>
          <a:endParaRPr lang="en-US" dirty="0"/>
        </a:p>
      </dgm:t>
    </dgm:pt>
    <dgm:pt modelId="{1C31166D-5A7E-4BD8-92E3-CA78333F6343}" type="parTrans" cxnId="{4E403F0C-EFB9-4E59-91EF-B4C0C6E272C7}">
      <dgm:prSet/>
      <dgm:spPr/>
      <dgm:t>
        <a:bodyPr/>
        <a:lstStyle/>
        <a:p>
          <a:endParaRPr lang="en-US"/>
        </a:p>
      </dgm:t>
    </dgm:pt>
    <dgm:pt modelId="{5452D27F-7859-42CD-9DEA-F8277100F618}" type="sibTrans" cxnId="{4E403F0C-EFB9-4E59-91EF-B4C0C6E272C7}">
      <dgm:prSet/>
      <dgm:spPr/>
      <dgm:t>
        <a:bodyPr/>
        <a:lstStyle/>
        <a:p>
          <a:endParaRPr lang="en-US"/>
        </a:p>
      </dgm:t>
    </dgm:pt>
    <dgm:pt modelId="{67EC3CB6-D2BF-4B2C-A14B-52C6E886668B}">
      <dgm:prSet phldrT="[Văn bản]"/>
      <dgm:spPr/>
      <dgm:t>
        <a:bodyPr/>
        <a:lstStyle/>
        <a:p>
          <a:r>
            <a:rPr lang="en-US" dirty="0"/>
            <a:t>Cho </a:t>
          </a:r>
          <a:r>
            <a:rPr lang="en-US" dirty="0" err="1"/>
            <a:t>phép</a:t>
          </a:r>
          <a:r>
            <a:rPr lang="en-US" dirty="0"/>
            <a:t> web </a:t>
          </a:r>
          <a:r>
            <a:rPr lang="en-US" dirty="0" err="1"/>
            <a:t>cập</a:t>
          </a:r>
          <a:r>
            <a:rPr lang="en-US" dirty="0"/>
            <a:t> </a:t>
          </a:r>
          <a:r>
            <a:rPr lang="en-US" dirty="0" err="1"/>
            <a:t>nhật</a:t>
          </a:r>
          <a:r>
            <a:rPr lang="en-US" dirty="0"/>
            <a:t> </a:t>
          </a:r>
          <a:r>
            <a:rPr lang="en-US" dirty="0" err="1"/>
            <a:t>dữ</a:t>
          </a:r>
          <a:r>
            <a:rPr lang="en-US" dirty="0"/>
            <a:t> </a:t>
          </a:r>
          <a:r>
            <a:rPr lang="en-US" dirty="0" err="1"/>
            <a:t>liệu</a:t>
          </a:r>
          <a:endParaRPr lang="en-US" dirty="0"/>
        </a:p>
      </dgm:t>
    </dgm:pt>
    <dgm:pt modelId="{C7A12178-9FF2-4791-B8D7-D6B72F530D0C}" type="parTrans" cxnId="{82BCCD39-D1B9-4C06-9713-29FB6C60524E}">
      <dgm:prSet/>
      <dgm:spPr/>
      <dgm:t>
        <a:bodyPr/>
        <a:lstStyle/>
        <a:p>
          <a:endParaRPr lang="en-US"/>
        </a:p>
      </dgm:t>
    </dgm:pt>
    <dgm:pt modelId="{FB776139-9B31-4F97-9FD5-9FD2C93EAD4D}" type="sibTrans" cxnId="{82BCCD39-D1B9-4C06-9713-29FB6C60524E}">
      <dgm:prSet/>
      <dgm:spPr/>
      <dgm:t>
        <a:bodyPr/>
        <a:lstStyle/>
        <a:p>
          <a:endParaRPr lang="en-US"/>
        </a:p>
      </dgm:t>
    </dgm:pt>
    <dgm:pt modelId="{28D63AFE-3EF7-4389-94A3-14E126119AB1}">
      <dgm:prSet phldrT="[Văn bản]"/>
      <dgm:spPr/>
      <dgm:t>
        <a:bodyPr/>
        <a:lstStyle/>
        <a:p>
          <a:r>
            <a:rPr lang="en-US" dirty="0" err="1"/>
            <a:t>Tiếp</a:t>
          </a:r>
          <a:r>
            <a:rPr lang="en-US" dirty="0"/>
            <a:t> </a:t>
          </a:r>
          <a:r>
            <a:rPr lang="en-US" dirty="0" err="1"/>
            <a:t>nhận</a:t>
          </a:r>
          <a:r>
            <a:rPr lang="en-US" dirty="0"/>
            <a:t> </a:t>
          </a:r>
          <a:r>
            <a:rPr lang="en-US" dirty="0" err="1"/>
            <a:t>lệnh</a:t>
          </a:r>
          <a:r>
            <a:rPr lang="en-US" dirty="0"/>
            <a:t> </a:t>
          </a:r>
          <a:r>
            <a:rPr lang="en-US" dirty="0" err="1"/>
            <a:t>từ</a:t>
          </a:r>
          <a:r>
            <a:rPr lang="en-US" dirty="0"/>
            <a:t> </a:t>
          </a:r>
          <a:r>
            <a:rPr lang="en-US" dirty="0" err="1"/>
            <a:t>người</a:t>
          </a:r>
          <a:r>
            <a:rPr lang="en-US" dirty="0"/>
            <a:t> </a:t>
          </a:r>
          <a:r>
            <a:rPr lang="en-US" dirty="0" err="1"/>
            <a:t>dùng</a:t>
          </a:r>
          <a:r>
            <a:rPr lang="en-US" dirty="0"/>
            <a:t> </a:t>
          </a:r>
          <a:r>
            <a:rPr lang="en-US" dirty="0" err="1"/>
            <a:t>và</a:t>
          </a:r>
          <a:r>
            <a:rPr lang="en-US" dirty="0"/>
            <a:t> </a:t>
          </a:r>
          <a:r>
            <a:rPr lang="en-US" dirty="0" err="1"/>
            <a:t>gửi</a:t>
          </a:r>
          <a:r>
            <a:rPr lang="en-US" dirty="0"/>
            <a:t> </a:t>
          </a:r>
          <a:r>
            <a:rPr lang="en-US" dirty="0" err="1"/>
            <a:t>lênh</a:t>
          </a:r>
          <a:r>
            <a:rPr lang="en-US" dirty="0"/>
            <a:t> web server</a:t>
          </a:r>
        </a:p>
      </dgm:t>
    </dgm:pt>
    <dgm:pt modelId="{4248C66A-0FEA-4CDA-885F-C6D4BF4AEC06}" type="parTrans" cxnId="{C5223FA0-E72C-471D-A061-74CEEA1A23D8}">
      <dgm:prSet/>
      <dgm:spPr/>
      <dgm:t>
        <a:bodyPr/>
        <a:lstStyle/>
        <a:p>
          <a:endParaRPr lang="en-US"/>
        </a:p>
      </dgm:t>
    </dgm:pt>
    <dgm:pt modelId="{CC919233-137F-4747-88D2-5E55F3F6DAB1}" type="sibTrans" cxnId="{C5223FA0-E72C-471D-A061-74CEEA1A23D8}">
      <dgm:prSet/>
      <dgm:spPr/>
      <dgm:t>
        <a:bodyPr/>
        <a:lstStyle/>
        <a:p>
          <a:endParaRPr lang="en-US"/>
        </a:p>
      </dgm:t>
    </dgm:pt>
    <dgm:pt modelId="{4DCF369F-C24C-4684-BEE7-2F2C0153F636}">
      <dgm:prSet phldrT="[Văn bản]"/>
      <dgm:spPr/>
      <dgm:t>
        <a:bodyPr/>
        <a:lstStyle/>
        <a:p>
          <a:r>
            <a:rPr lang="en-US" dirty="0" err="1"/>
            <a:t>Cập</a:t>
          </a:r>
          <a:r>
            <a:rPr lang="en-US" dirty="0"/>
            <a:t> </a:t>
          </a:r>
          <a:r>
            <a:rPr lang="en-US" dirty="0" err="1"/>
            <a:t>nhật</a:t>
          </a:r>
          <a:r>
            <a:rPr lang="en-US" dirty="0"/>
            <a:t> </a:t>
          </a:r>
          <a:r>
            <a:rPr lang="en-US" dirty="0" err="1"/>
            <a:t>giá</a:t>
          </a:r>
          <a:r>
            <a:rPr lang="en-US" dirty="0"/>
            <a:t> </a:t>
          </a:r>
          <a:r>
            <a:rPr lang="en-US" dirty="0" err="1"/>
            <a:t>trị</a:t>
          </a:r>
          <a:r>
            <a:rPr lang="en-US" dirty="0"/>
            <a:t> </a:t>
          </a:r>
          <a:r>
            <a:rPr lang="en-US" dirty="0" err="1"/>
            <a:t>hiện</a:t>
          </a:r>
          <a:r>
            <a:rPr lang="en-US" dirty="0"/>
            <a:t> </a:t>
          </a:r>
          <a:r>
            <a:rPr lang="en-US" dirty="0" err="1"/>
            <a:t>tại</a:t>
          </a:r>
          <a:r>
            <a:rPr lang="en-US" dirty="0"/>
            <a:t> </a:t>
          </a:r>
          <a:r>
            <a:rPr lang="en-US" dirty="0" err="1"/>
            <a:t>của</a:t>
          </a:r>
          <a:r>
            <a:rPr lang="en-US" dirty="0"/>
            <a:t> </a:t>
          </a:r>
          <a:r>
            <a:rPr lang="en-US" dirty="0" err="1"/>
            <a:t>các</a:t>
          </a:r>
          <a:r>
            <a:rPr lang="en-US" dirty="0"/>
            <a:t> </a:t>
          </a:r>
          <a:r>
            <a:rPr lang="en-US" dirty="0" err="1"/>
            <a:t>thiết</a:t>
          </a:r>
          <a:r>
            <a:rPr lang="en-US" dirty="0"/>
            <a:t> </a:t>
          </a:r>
          <a:r>
            <a:rPr lang="en-US" dirty="0" err="1"/>
            <a:t>bị</a:t>
          </a:r>
          <a:endParaRPr lang="en-US" dirty="0"/>
        </a:p>
      </dgm:t>
    </dgm:pt>
    <dgm:pt modelId="{9D4F36C1-6813-40AA-87B3-6A54C5DA8098}" type="parTrans" cxnId="{6F6FEC19-086D-44AF-ACC2-9241616F736E}">
      <dgm:prSet/>
      <dgm:spPr/>
      <dgm:t>
        <a:bodyPr/>
        <a:lstStyle/>
        <a:p>
          <a:endParaRPr lang="en-US"/>
        </a:p>
      </dgm:t>
    </dgm:pt>
    <dgm:pt modelId="{D75CF155-20B9-4583-AF0A-B99F20AA00F5}" type="sibTrans" cxnId="{6F6FEC19-086D-44AF-ACC2-9241616F736E}">
      <dgm:prSet/>
      <dgm:spPr/>
      <dgm:t>
        <a:bodyPr/>
        <a:lstStyle/>
        <a:p>
          <a:endParaRPr lang="en-US"/>
        </a:p>
      </dgm:t>
    </dgm:pt>
    <dgm:pt modelId="{54E4E3A4-C445-4D75-87AF-5DFF9DC59C09}">
      <dgm:prSet phldrT="[Văn bản]"/>
      <dgm:spPr/>
      <dgm:t>
        <a:bodyPr/>
        <a:lstStyle/>
        <a:p>
          <a:r>
            <a:rPr lang="en-US" dirty="0" err="1"/>
            <a:t>Cầu</a:t>
          </a:r>
          <a:r>
            <a:rPr lang="en-US" dirty="0"/>
            <a:t> </a:t>
          </a:r>
          <a:r>
            <a:rPr lang="en-US" dirty="0" err="1"/>
            <a:t>nối</a:t>
          </a:r>
          <a:r>
            <a:rPr lang="en-US" dirty="0"/>
            <a:t> </a:t>
          </a:r>
          <a:r>
            <a:rPr lang="en-US" dirty="0" err="1"/>
            <a:t>trao</a:t>
          </a:r>
          <a:r>
            <a:rPr lang="en-US" dirty="0"/>
            <a:t> </a:t>
          </a:r>
          <a:r>
            <a:rPr lang="en-US" dirty="0" err="1"/>
            <a:t>đổi</a:t>
          </a:r>
          <a:r>
            <a:rPr lang="en-US" dirty="0"/>
            <a:t> </a:t>
          </a:r>
          <a:r>
            <a:rPr lang="en-US" dirty="0" err="1"/>
            <a:t>dữ</a:t>
          </a:r>
          <a:r>
            <a:rPr lang="en-US" dirty="0"/>
            <a:t> </a:t>
          </a:r>
          <a:r>
            <a:rPr lang="en-US" dirty="0" err="1"/>
            <a:t>liệu</a:t>
          </a:r>
          <a:r>
            <a:rPr lang="en-US" dirty="0"/>
            <a:t> </a:t>
          </a:r>
          <a:r>
            <a:rPr lang="en-US" dirty="0" err="1"/>
            <a:t>giữa</a:t>
          </a:r>
          <a:r>
            <a:rPr lang="en-US" dirty="0"/>
            <a:t> app </a:t>
          </a:r>
          <a:r>
            <a:rPr lang="en-US" dirty="0" err="1"/>
            <a:t>và</a:t>
          </a:r>
          <a:r>
            <a:rPr lang="en-US" dirty="0"/>
            <a:t> sever</a:t>
          </a:r>
        </a:p>
      </dgm:t>
    </dgm:pt>
    <dgm:pt modelId="{280E1012-29DA-4130-950E-80DD7F36D848}" type="parTrans" cxnId="{8D74EEC5-73E4-460B-99ED-C32B88E07C5B}">
      <dgm:prSet/>
      <dgm:spPr/>
      <dgm:t>
        <a:bodyPr/>
        <a:lstStyle/>
        <a:p>
          <a:endParaRPr lang="en-US"/>
        </a:p>
      </dgm:t>
    </dgm:pt>
    <dgm:pt modelId="{79D2B867-9B9C-438B-A831-6CC40AD14E3D}" type="sibTrans" cxnId="{8D74EEC5-73E4-460B-99ED-C32B88E07C5B}">
      <dgm:prSet/>
      <dgm:spPr/>
      <dgm:t>
        <a:bodyPr/>
        <a:lstStyle/>
        <a:p>
          <a:endParaRPr lang="en-US"/>
        </a:p>
      </dgm:t>
    </dgm:pt>
    <dgm:pt modelId="{D8489E68-5AE4-4F3B-93FB-678CDE765F7E}">
      <dgm:prSet phldrT="[Văn bản]"/>
      <dgm:spPr/>
      <dgm:t>
        <a:bodyPr/>
        <a:lstStyle/>
        <a:p>
          <a:r>
            <a:rPr lang="en-US" dirty="0" err="1"/>
            <a:t>Cầu</a:t>
          </a:r>
          <a:r>
            <a:rPr lang="en-US" dirty="0"/>
            <a:t> </a:t>
          </a:r>
          <a:r>
            <a:rPr lang="en-US" dirty="0" err="1"/>
            <a:t>nối</a:t>
          </a:r>
          <a:r>
            <a:rPr lang="en-US" dirty="0"/>
            <a:t> </a:t>
          </a:r>
          <a:r>
            <a:rPr lang="en-US" dirty="0" err="1"/>
            <a:t>giữa</a:t>
          </a:r>
          <a:r>
            <a:rPr lang="en-US" dirty="0"/>
            <a:t> server </a:t>
          </a:r>
          <a:r>
            <a:rPr lang="en-US" dirty="0" err="1"/>
            <a:t>và</a:t>
          </a:r>
          <a:r>
            <a:rPr lang="en-US" dirty="0"/>
            <a:t> </a:t>
          </a:r>
          <a:r>
            <a:rPr lang="en-US" dirty="0" err="1"/>
            <a:t>thiết</a:t>
          </a:r>
          <a:r>
            <a:rPr lang="en-US" dirty="0"/>
            <a:t> </a:t>
          </a:r>
          <a:r>
            <a:rPr lang="en-US" dirty="0" err="1"/>
            <a:t>bị</a:t>
          </a:r>
          <a:r>
            <a:rPr lang="en-US" dirty="0"/>
            <a:t> </a:t>
          </a:r>
          <a:r>
            <a:rPr lang="en-US" dirty="0" err="1"/>
            <a:t>điều</a:t>
          </a:r>
          <a:r>
            <a:rPr lang="en-US" dirty="0"/>
            <a:t> </a:t>
          </a:r>
          <a:r>
            <a:rPr lang="en-US" dirty="0" err="1"/>
            <a:t>khiển</a:t>
          </a:r>
          <a:endParaRPr lang="en-US" dirty="0"/>
        </a:p>
      </dgm:t>
    </dgm:pt>
    <dgm:pt modelId="{95D682E2-2267-439D-9C62-A92D46205AEA}" type="parTrans" cxnId="{D5566EAA-EB9D-4E17-9477-84A438937FF0}">
      <dgm:prSet/>
      <dgm:spPr/>
      <dgm:t>
        <a:bodyPr/>
        <a:lstStyle/>
        <a:p>
          <a:endParaRPr lang="en-US"/>
        </a:p>
      </dgm:t>
    </dgm:pt>
    <dgm:pt modelId="{D6F663FF-C23E-44F3-8668-2C0D682D7D91}" type="sibTrans" cxnId="{D5566EAA-EB9D-4E17-9477-84A438937FF0}">
      <dgm:prSet/>
      <dgm:spPr/>
      <dgm:t>
        <a:bodyPr/>
        <a:lstStyle/>
        <a:p>
          <a:endParaRPr lang="en-US"/>
        </a:p>
      </dgm:t>
    </dgm:pt>
    <dgm:pt modelId="{4612C35C-E629-4F55-BE29-A96C7F35D718}" type="pres">
      <dgm:prSet presAssocID="{1BCD303F-5865-41C6-842E-AC79067529A0}" presName="linearFlow" presStyleCnt="0">
        <dgm:presLayoutVars>
          <dgm:dir/>
          <dgm:animLvl val="lvl"/>
          <dgm:resizeHandles/>
        </dgm:presLayoutVars>
      </dgm:prSet>
      <dgm:spPr/>
    </dgm:pt>
    <dgm:pt modelId="{A14184D3-3DD7-4DC7-959A-FD72E3D156B1}" type="pres">
      <dgm:prSet presAssocID="{F613EF1E-EEDA-4F5D-B40F-25BF470495F7}" presName="compositeNode" presStyleCnt="0">
        <dgm:presLayoutVars>
          <dgm:bulletEnabled val="1"/>
        </dgm:presLayoutVars>
      </dgm:prSet>
      <dgm:spPr/>
    </dgm:pt>
    <dgm:pt modelId="{7BC5AC93-68B2-468E-8DBA-1EB94694BF52}" type="pres">
      <dgm:prSet presAssocID="{F613EF1E-EEDA-4F5D-B40F-25BF470495F7}" presName="image" presStyleLbl="fgImgPlace1" presStyleIdx="0" presStyleCnt="5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9131555C-F7A7-442C-8832-1D9AE5367044}" type="pres">
      <dgm:prSet presAssocID="{F613EF1E-EEDA-4F5D-B40F-25BF470495F7}" presName="childNode" presStyleLbl="node1" presStyleIdx="0" presStyleCnt="5">
        <dgm:presLayoutVars>
          <dgm:bulletEnabled val="1"/>
        </dgm:presLayoutVars>
      </dgm:prSet>
      <dgm:spPr/>
    </dgm:pt>
    <dgm:pt modelId="{B4D53DEA-A412-4C61-A2AB-774D567D8C1B}" type="pres">
      <dgm:prSet presAssocID="{F613EF1E-EEDA-4F5D-B40F-25BF470495F7}" presName="parentNode" presStyleLbl="revTx" presStyleIdx="0" presStyleCnt="5">
        <dgm:presLayoutVars>
          <dgm:chMax val="0"/>
          <dgm:bulletEnabled val="1"/>
        </dgm:presLayoutVars>
      </dgm:prSet>
      <dgm:spPr/>
    </dgm:pt>
    <dgm:pt modelId="{75120E49-967F-4D15-92B4-7231E245B6B1}" type="pres">
      <dgm:prSet presAssocID="{091E741A-4427-49F4-B16A-3B0A7464813B}" presName="sibTrans" presStyleCnt="0"/>
      <dgm:spPr/>
    </dgm:pt>
    <dgm:pt modelId="{13FE5F79-244C-414B-9C41-92B391CDE4A3}" type="pres">
      <dgm:prSet presAssocID="{64124BEC-6545-43DD-A6C8-5E30A3775519}" presName="compositeNode" presStyleCnt="0">
        <dgm:presLayoutVars>
          <dgm:bulletEnabled val="1"/>
        </dgm:presLayoutVars>
      </dgm:prSet>
      <dgm:spPr/>
    </dgm:pt>
    <dgm:pt modelId="{43CBB8B0-F045-4D8E-8B51-08CC490FE699}" type="pres">
      <dgm:prSet presAssocID="{64124BEC-6545-43DD-A6C8-5E30A3775519}" presName="image" presStyleLbl="fgImgPlace1" presStyleIdx="1" presStyleCnt="5"/>
      <dgm:spPr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F7B988AE-7A55-412D-A898-9FE03E4A91BA}" type="pres">
      <dgm:prSet presAssocID="{64124BEC-6545-43DD-A6C8-5E30A3775519}" presName="childNode" presStyleLbl="node1" presStyleIdx="1" presStyleCnt="5">
        <dgm:presLayoutVars>
          <dgm:bulletEnabled val="1"/>
        </dgm:presLayoutVars>
      </dgm:prSet>
      <dgm:spPr/>
    </dgm:pt>
    <dgm:pt modelId="{5C4E9C0E-BDD7-4443-8E27-5DF007EAAD7B}" type="pres">
      <dgm:prSet presAssocID="{64124BEC-6545-43DD-A6C8-5E30A3775519}" presName="parentNode" presStyleLbl="revTx" presStyleIdx="1" presStyleCnt="5">
        <dgm:presLayoutVars>
          <dgm:chMax val="0"/>
          <dgm:bulletEnabled val="1"/>
        </dgm:presLayoutVars>
      </dgm:prSet>
      <dgm:spPr/>
    </dgm:pt>
    <dgm:pt modelId="{DB0CB85D-7DC2-49EF-8F5F-843DFCB97ABF}" type="pres">
      <dgm:prSet presAssocID="{47747765-DE3E-4978-8051-2751EEB1FB25}" presName="sibTrans" presStyleCnt="0"/>
      <dgm:spPr/>
    </dgm:pt>
    <dgm:pt modelId="{C35E9650-A167-4373-9F98-0705BF3020C1}" type="pres">
      <dgm:prSet presAssocID="{C3410379-EF1F-49C7-A766-BC120BA41E66}" presName="compositeNode" presStyleCnt="0">
        <dgm:presLayoutVars>
          <dgm:bulletEnabled val="1"/>
        </dgm:presLayoutVars>
      </dgm:prSet>
      <dgm:spPr/>
    </dgm:pt>
    <dgm:pt modelId="{BFF23C5D-A922-4A74-819F-7152E328C9CE}" type="pres">
      <dgm:prSet presAssocID="{C3410379-EF1F-49C7-A766-BC120BA41E66}" presName="image" presStyleLbl="fgImgPlace1" presStyleIdx="2" presStyleCnt="5"/>
      <dgm:spPr>
        <a:blipFill>
          <a:blip xmlns:r="http://schemas.openxmlformats.org/officeDocument/2006/relationships" r:embed="rId3"/>
          <a:srcRect/>
          <a:stretch>
            <a:fillRect/>
          </a:stretch>
        </a:blipFill>
      </dgm:spPr>
    </dgm:pt>
    <dgm:pt modelId="{C4644C79-A35E-4EC2-8AFB-21DA57FAC1FD}" type="pres">
      <dgm:prSet presAssocID="{C3410379-EF1F-49C7-A766-BC120BA41E66}" presName="childNode" presStyleLbl="node1" presStyleIdx="2" presStyleCnt="5">
        <dgm:presLayoutVars>
          <dgm:bulletEnabled val="1"/>
        </dgm:presLayoutVars>
      </dgm:prSet>
      <dgm:spPr/>
    </dgm:pt>
    <dgm:pt modelId="{6AD26AEA-68A5-4E0D-B8DD-95FDCD9B351A}" type="pres">
      <dgm:prSet presAssocID="{C3410379-EF1F-49C7-A766-BC120BA41E66}" presName="parentNode" presStyleLbl="revTx" presStyleIdx="2" presStyleCnt="5">
        <dgm:presLayoutVars>
          <dgm:chMax val="0"/>
          <dgm:bulletEnabled val="1"/>
        </dgm:presLayoutVars>
      </dgm:prSet>
      <dgm:spPr/>
    </dgm:pt>
    <dgm:pt modelId="{B03AD9DB-1AC6-4E69-A5EA-60B1EB685436}" type="pres">
      <dgm:prSet presAssocID="{7671454A-445F-48D5-84F4-D4D2834D9E70}" presName="sibTrans" presStyleCnt="0"/>
      <dgm:spPr/>
    </dgm:pt>
    <dgm:pt modelId="{873A5811-1145-4092-91F1-142EA5C35DE8}" type="pres">
      <dgm:prSet presAssocID="{B0B69B53-7E84-431A-BE32-FF38D1349211}" presName="compositeNode" presStyleCnt="0">
        <dgm:presLayoutVars>
          <dgm:bulletEnabled val="1"/>
        </dgm:presLayoutVars>
      </dgm:prSet>
      <dgm:spPr/>
    </dgm:pt>
    <dgm:pt modelId="{D8F8A0D4-5D6D-4B8D-962A-594EE4FB5F1A}" type="pres">
      <dgm:prSet presAssocID="{B0B69B53-7E84-431A-BE32-FF38D1349211}" presName="image" presStyleLbl="fgImgPlace1" presStyleIdx="3" presStyleCnt="5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34ADB943-506B-4EFC-BDDF-E85DB70EB4D3}" type="pres">
      <dgm:prSet presAssocID="{B0B69B53-7E84-431A-BE32-FF38D1349211}" presName="childNode" presStyleLbl="node1" presStyleIdx="3" presStyleCnt="5">
        <dgm:presLayoutVars>
          <dgm:bulletEnabled val="1"/>
        </dgm:presLayoutVars>
      </dgm:prSet>
      <dgm:spPr/>
    </dgm:pt>
    <dgm:pt modelId="{F61BBA97-0679-4042-9368-4B98819D8B18}" type="pres">
      <dgm:prSet presAssocID="{B0B69B53-7E84-431A-BE32-FF38D1349211}" presName="parentNode" presStyleLbl="revTx" presStyleIdx="3" presStyleCnt="5">
        <dgm:presLayoutVars>
          <dgm:chMax val="0"/>
          <dgm:bulletEnabled val="1"/>
        </dgm:presLayoutVars>
      </dgm:prSet>
      <dgm:spPr/>
    </dgm:pt>
    <dgm:pt modelId="{3941C0AE-ABE9-4708-A1E6-D8B3814F7838}" type="pres">
      <dgm:prSet presAssocID="{08FE4F86-FF90-49EA-9751-F7A1B5CB2EF4}" presName="sibTrans" presStyleCnt="0"/>
      <dgm:spPr/>
    </dgm:pt>
    <dgm:pt modelId="{3384B62B-E1A3-4211-A338-20838FBCB974}" type="pres">
      <dgm:prSet presAssocID="{DCF9CCDA-50B9-4DF7-90F8-B18D18B04ADF}" presName="compositeNode" presStyleCnt="0">
        <dgm:presLayoutVars>
          <dgm:bulletEnabled val="1"/>
        </dgm:presLayoutVars>
      </dgm:prSet>
      <dgm:spPr/>
    </dgm:pt>
    <dgm:pt modelId="{0D460179-6D21-4B20-8930-B634CF61579C}" type="pres">
      <dgm:prSet presAssocID="{DCF9CCDA-50B9-4DF7-90F8-B18D18B04ADF}" presName="image" presStyleLbl="fgImgPlace1" presStyleIdx="4" presStyleCnt="5"/>
      <dgm:spPr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000" r="-5000"/>
          </a:stretch>
        </a:blipFill>
      </dgm:spPr>
    </dgm:pt>
    <dgm:pt modelId="{BC7FC779-7D46-444C-8F73-3B7D40A55E24}" type="pres">
      <dgm:prSet presAssocID="{DCF9CCDA-50B9-4DF7-90F8-B18D18B04ADF}" presName="childNode" presStyleLbl="node1" presStyleIdx="4" presStyleCnt="5">
        <dgm:presLayoutVars>
          <dgm:bulletEnabled val="1"/>
        </dgm:presLayoutVars>
      </dgm:prSet>
      <dgm:spPr/>
    </dgm:pt>
    <dgm:pt modelId="{20F4BC8F-3329-4411-957F-F6CA01D6B109}" type="pres">
      <dgm:prSet presAssocID="{DCF9CCDA-50B9-4DF7-90F8-B18D18B04ADF}" presName="parentNode" presStyleLbl="revTx" presStyleIdx="4" presStyleCnt="5">
        <dgm:presLayoutVars>
          <dgm:chMax val="0"/>
          <dgm:bulletEnabled val="1"/>
        </dgm:presLayoutVars>
      </dgm:prSet>
      <dgm:spPr/>
    </dgm:pt>
  </dgm:ptLst>
  <dgm:cxnLst>
    <dgm:cxn modelId="{7F6C8D0A-387E-49FD-88A4-4DF6B80CDE40}" type="presOf" srcId="{1BCD303F-5865-41C6-842E-AC79067529A0}" destId="{4612C35C-E629-4F55-BE29-A96C7F35D718}" srcOrd="0" destOrd="0" presId="urn:microsoft.com/office/officeart/2005/8/layout/hList2"/>
    <dgm:cxn modelId="{4E403F0C-EFB9-4E59-91EF-B4C0C6E272C7}" srcId="{C3410379-EF1F-49C7-A766-BC120BA41E66}" destId="{EA608CBB-9E69-4A15-B646-F8A40E39A6FD}" srcOrd="1" destOrd="0" parTransId="{1C31166D-5A7E-4BD8-92E3-CA78333F6343}" sibTransId="{5452D27F-7859-42CD-9DEA-F8277100F618}"/>
    <dgm:cxn modelId="{43BC7B0F-89B5-48A5-896F-9B5410D2A97C}" srcId="{1BCD303F-5865-41C6-842E-AC79067529A0}" destId="{64124BEC-6545-43DD-A6C8-5E30A3775519}" srcOrd="1" destOrd="0" parTransId="{50150C32-443D-4EF7-9C2E-9AD208E892AE}" sibTransId="{47747765-DE3E-4978-8051-2751EEB1FB25}"/>
    <dgm:cxn modelId="{AC00B915-B450-4E4F-8540-91A534E0330E}" srcId="{F613EF1E-EEDA-4F5D-B40F-25BF470495F7}" destId="{91AA81AC-B76F-440D-83FC-29EF0438B176}" srcOrd="3" destOrd="0" parTransId="{7A686707-136C-4CC2-8077-E7E7D8ED36D7}" sibTransId="{8CC6C1BF-BAF3-492D-B3D3-02EC3252502D}"/>
    <dgm:cxn modelId="{6F6FEC19-086D-44AF-ACC2-9241616F736E}" srcId="{B0B69B53-7E84-431A-BE32-FF38D1349211}" destId="{4DCF369F-C24C-4684-BEE7-2F2C0153F636}" srcOrd="1" destOrd="0" parTransId="{9D4F36C1-6813-40AA-87B3-6A54C5DA8098}" sibTransId="{D75CF155-20B9-4583-AF0A-B99F20AA00F5}"/>
    <dgm:cxn modelId="{2A4E421B-3F58-4A82-8A8F-00C507B55043}" type="presOf" srcId="{C08DD14D-AC42-4C54-8475-C2D0D1B6CEB4}" destId="{F7B988AE-7A55-412D-A898-9FE03E4A91BA}" srcOrd="0" destOrd="0" presId="urn:microsoft.com/office/officeart/2005/8/layout/hList2"/>
    <dgm:cxn modelId="{6990EE1C-DC6C-4817-BCDE-14EAB3EEA81B}" type="presOf" srcId="{91B2B760-C368-443C-843C-23F2EDC1CFFE}" destId="{F7B988AE-7A55-412D-A898-9FE03E4A91BA}" srcOrd="0" destOrd="3" presId="urn:microsoft.com/office/officeart/2005/8/layout/hList2"/>
    <dgm:cxn modelId="{7D2A8931-8F1B-42A9-BF16-6A9530B2C067}" srcId="{F613EF1E-EEDA-4F5D-B40F-25BF470495F7}" destId="{46669001-9AF2-4FF1-AD61-EF355BDB1BC0}" srcOrd="0" destOrd="0" parTransId="{E7958B3E-D0C4-4D43-BFAC-D016FB5B7301}" sibTransId="{A6D5CA98-BEEC-4702-9B55-39D2B1696404}"/>
    <dgm:cxn modelId="{21579034-D244-47FA-B6D1-757BA3C580EB}" type="presOf" srcId="{DCF9CCDA-50B9-4DF7-90F8-B18D18B04ADF}" destId="{20F4BC8F-3329-4411-957F-F6CA01D6B109}" srcOrd="0" destOrd="0" presId="urn:microsoft.com/office/officeart/2005/8/layout/hList2"/>
    <dgm:cxn modelId="{82BCCD39-D1B9-4C06-9713-29FB6C60524E}" srcId="{C3410379-EF1F-49C7-A766-BC120BA41E66}" destId="{67EC3CB6-D2BF-4B2C-A14B-52C6E886668B}" srcOrd="2" destOrd="0" parTransId="{C7A12178-9FF2-4791-B8D7-D6B72F530D0C}" sibTransId="{FB776139-9B31-4F97-9FD5-9FD2C93EAD4D}"/>
    <dgm:cxn modelId="{79EE6341-CB8A-4AB1-84FD-A5C340530AE9}" srcId="{1BCD303F-5865-41C6-842E-AC79067529A0}" destId="{DCF9CCDA-50B9-4DF7-90F8-B18D18B04ADF}" srcOrd="4" destOrd="0" parTransId="{4451AFA0-049D-4C7A-964A-9D3B77BADF89}" sibTransId="{D1E30BF6-7BC0-47E4-8870-743A9D48C235}"/>
    <dgm:cxn modelId="{49BA5664-FC9A-4251-BD6B-3FB773D6BF08}" type="presOf" srcId="{B0B69B53-7E84-431A-BE32-FF38D1349211}" destId="{F61BBA97-0679-4042-9368-4B98819D8B18}" srcOrd="0" destOrd="0" presId="urn:microsoft.com/office/officeart/2005/8/layout/hList2"/>
    <dgm:cxn modelId="{700A5649-0CA8-4378-9563-88DDA804EDB8}" type="presOf" srcId="{F613EF1E-EEDA-4F5D-B40F-25BF470495F7}" destId="{B4D53DEA-A412-4C61-A2AB-774D567D8C1B}" srcOrd="0" destOrd="0" presId="urn:microsoft.com/office/officeart/2005/8/layout/hList2"/>
    <dgm:cxn modelId="{BCD3426A-2BA8-4807-AECD-621AA5FEFF79}" type="presOf" srcId="{1C294FFE-101F-4A45-A659-03CC4458EF54}" destId="{F7B988AE-7A55-412D-A898-9FE03E4A91BA}" srcOrd="0" destOrd="2" presId="urn:microsoft.com/office/officeart/2005/8/layout/hList2"/>
    <dgm:cxn modelId="{3002F974-DA09-4DE4-918E-1B4E2DFBDA4B}" srcId="{64124BEC-6545-43DD-A6C8-5E30A3775519}" destId="{C08DD14D-AC42-4C54-8475-C2D0D1B6CEB4}" srcOrd="0" destOrd="0" parTransId="{7C759192-B51F-4948-9971-6E74C45DAF1B}" sibTransId="{51770FA0-D3D9-4A82-9613-01DC7F60FD91}"/>
    <dgm:cxn modelId="{4DAC0A84-98E4-4242-8E76-B4A637F7ABCA}" type="presOf" srcId="{EA608CBB-9E69-4A15-B646-F8A40E39A6FD}" destId="{C4644C79-A35E-4EC2-8AFB-21DA57FAC1FD}" srcOrd="0" destOrd="1" presId="urn:microsoft.com/office/officeart/2005/8/layout/hList2"/>
    <dgm:cxn modelId="{DFB22286-2DA9-4D52-AD27-57F299017F86}" type="presOf" srcId="{64D703E2-10F4-4ED1-9057-7094CC730FB4}" destId="{9131555C-F7A7-442C-8832-1D9AE5367044}" srcOrd="0" destOrd="1" presId="urn:microsoft.com/office/officeart/2005/8/layout/hList2"/>
    <dgm:cxn modelId="{E787DE8B-3117-42B6-8B5A-40F6C09F3572}" type="presOf" srcId="{67EC3CB6-D2BF-4B2C-A14B-52C6E886668B}" destId="{C4644C79-A35E-4EC2-8AFB-21DA57FAC1FD}" srcOrd="0" destOrd="2" presId="urn:microsoft.com/office/officeart/2005/8/layout/hList2"/>
    <dgm:cxn modelId="{7A4B648C-11DA-4E7B-8902-683E47AE20FA}" type="presOf" srcId="{D8489E68-5AE4-4F3B-93FB-678CDE765F7E}" destId="{BC7FC779-7D46-444C-8F73-3B7D40A55E24}" srcOrd="0" destOrd="1" presId="urn:microsoft.com/office/officeart/2005/8/layout/hList2"/>
    <dgm:cxn modelId="{1E958490-7F9A-493B-9BA1-C7C091DEB708}" type="presOf" srcId="{91AA81AC-B76F-440D-83FC-29EF0438B176}" destId="{9131555C-F7A7-442C-8832-1D9AE5367044}" srcOrd="0" destOrd="3" presId="urn:microsoft.com/office/officeart/2005/8/layout/hList2"/>
    <dgm:cxn modelId="{D4AAFC90-17CD-4430-AEEB-93350ECEE97D}" type="presOf" srcId="{0340F869-F825-4A8B-A82F-96098B5DF787}" destId="{C4644C79-A35E-4EC2-8AFB-21DA57FAC1FD}" srcOrd="0" destOrd="0" presId="urn:microsoft.com/office/officeart/2005/8/layout/hList2"/>
    <dgm:cxn modelId="{A10A7995-9F39-400B-9D7F-1E36A5EA8B75}" srcId="{64124BEC-6545-43DD-A6C8-5E30A3775519}" destId="{91B2B760-C368-443C-843C-23F2EDC1CFFE}" srcOrd="3" destOrd="0" parTransId="{5674D59A-A76E-4A7A-B0FD-E94CAEB47C90}" sibTransId="{285412ED-3744-4C84-90E6-352369A302E9}"/>
    <dgm:cxn modelId="{79399299-FCD1-47D0-B003-078571876AB0}" srcId="{F613EF1E-EEDA-4F5D-B40F-25BF470495F7}" destId="{C4919AF8-74CD-43B7-ADE2-9862EB0C98FF}" srcOrd="2" destOrd="0" parTransId="{8AB87BAE-3CD7-4CA2-B206-349C034FF6ED}" sibTransId="{CE304AC5-CB18-4736-84D5-2AA08279B5B1}"/>
    <dgm:cxn modelId="{8A47009D-9D38-41C3-80E2-DD0B2544226E}" srcId="{64124BEC-6545-43DD-A6C8-5E30A3775519}" destId="{1C294FFE-101F-4A45-A659-03CC4458EF54}" srcOrd="2" destOrd="0" parTransId="{5FFF65AB-2CE0-4EDC-B4E5-4B37A15C841D}" sibTransId="{E5C6D1AD-6818-4D9B-8E79-C36A74110843}"/>
    <dgm:cxn modelId="{93B4329E-2CFE-4098-8480-9E6A810AFDB1}" srcId="{1BCD303F-5865-41C6-842E-AC79067529A0}" destId="{C3410379-EF1F-49C7-A766-BC120BA41E66}" srcOrd="2" destOrd="0" parTransId="{5838D9C3-E497-4AD3-987E-C6FC30D1A270}" sibTransId="{7671454A-445F-48D5-84F4-D4D2834D9E70}"/>
    <dgm:cxn modelId="{C5223FA0-E72C-471D-A061-74CEEA1A23D8}" srcId="{B0B69B53-7E84-431A-BE32-FF38D1349211}" destId="{28D63AFE-3EF7-4389-94A3-14E126119AB1}" srcOrd="0" destOrd="0" parTransId="{4248C66A-0FEA-4CDA-885F-C6D4BF4AEC06}" sibTransId="{CC919233-137F-4747-88D2-5E55F3F6DAB1}"/>
    <dgm:cxn modelId="{E92DAFA3-18D5-4616-BBC8-444C5139C286}" type="presOf" srcId="{64124BEC-6545-43DD-A6C8-5E30A3775519}" destId="{5C4E9C0E-BDD7-4443-8E27-5DF007EAAD7B}" srcOrd="0" destOrd="0" presId="urn:microsoft.com/office/officeart/2005/8/layout/hList2"/>
    <dgm:cxn modelId="{C5EB4AA5-5609-4937-A8CD-23BBD7F325DD}" srcId="{1BCD303F-5865-41C6-842E-AC79067529A0}" destId="{B0B69B53-7E84-431A-BE32-FF38D1349211}" srcOrd="3" destOrd="0" parTransId="{5C0A1550-6634-41B4-A841-01AB728A04E1}" sibTransId="{08FE4F86-FF90-49EA-9751-F7A1B5CB2EF4}"/>
    <dgm:cxn modelId="{D5566EAA-EB9D-4E17-9477-84A438937FF0}" srcId="{DCF9CCDA-50B9-4DF7-90F8-B18D18B04ADF}" destId="{D8489E68-5AE4-4F3B-93FB-678CDE765F7E}" srcOrd="1" destOrd="0" parTransId="{95D682E2-2267-439D-9C62-A92D46205AEA}" sibTransId="{D6F663FF-C23E-44F3-8668-2C0D682D7D91}"/>
    <dgm:cxn modelId="{E6E818AC-5170-4EF1-AE2E-6370CD14D0BA}" type="presOf" srcId="{28D63AFE-3EF7-4389-94A3-14E126119AB1}" destId="{34ADB943-506B-4EFC-BDDF-E85DB70EB4D3}" srcOrd="0" destOrd="0" presId="urn:microsoft.com/office/officeart/2005/8/layout/hList2"/>
    <dgm:cxn modelId="{B69AAAB0-4BB6-4B1F-A491-13278079BB00}" srcId="{C3410379-EF1F-49C7-A766-BC120BA41E66}" destId="{0340F869-F825-4A8B-A82F-96098B5DF787}" srcOrd="0" destOrd="0" parTransId="{D47E667B-DEF8-409E-BA8D-28862C14B354}" sibTransId="{69012F64-8951-477E-98D9-35A51DF51CB0}"/>
    <dgm:cxn modelId="{BC99DCB2-185F-45BE-9967-F5E6DC02BE7D}" type="presOf" srcId="{C3410379-EF1F-49C7-A766-BC120BA41E66}" destId="{6AD26AEA-68A5-4E0D-B8DD-95FDCD9B351A}" srcOrd="0" destOrd="0" presId="urn:microsoft.com/office/officeart/2005/8/layout/hList2"/>
    <dgm:cxn modelId="{01F0E7B4-45AB-44E0-8772-3F8D5B9087BE}" type="presOf" srcId="{46669001-9AF2-4FF1-AD61-EF355BDB1BC0}" destId="{9131555C-F7A7-442C-8832-1D9AE5367044}" srcOrd="0" destOrd="0" presId="urn:microsoft.com/office/officeart/2005/8/layout/hList2"/>
    <dgm:cxn modelId="{8D74EEC5-73E4-460B-99ED-C32B88E07C5B}" srcId="{DCF9CCDA-50B9-4DF7-90F8-B18D18B04ADF}" destId="{54E4E3A4-C445-4D75-87AF-5DFF9DC59C09}" srcOrd="0" destOrd="0" parTransId="{280E1012-29DA-4130-950E-80DD7F36D848}" sibTransId="{79D2B867-9B9C-438B-A831-6CC40AD14E3D}"/>
    <dgm:cxn modelId="{26CD86D4-B8FE-4BC0-BAAC-F52ECCDA08A6}" srcId="{1BCD303F-5865-41C6-842E-AC79067529A0}" destId="{F613EF1E-EEDA-4F5D-B40F-25BF470495F7}" srcOrd="0" destOrd="0" parTransId="{99790699-A596-4EBD-A930-CBDE48EFB8F4}" sibTransId="{091E741A-4427-49F4-B16A-3B0A7464813B}"/>
    <dgm:cxn modelId="{54FB13D7-6C53-420F-98BD-1374AD4D5664}" type="presOf" srcId="{01ACAC10-34FF-48BE-B7C3-EC8DACF9B605}" destId="{F7B988AE-7A55-412D-A898-9FE03E4A91BA}" srcOrd="0" destOrd="1" presId="urn:microsoft.com/office/officeart/2005/8/layout/hList2"/>
    <dgm:cxn modelId="{948502DC-8BC0-4289-BDAF-5041E85F3943}" srcId="{64124BEC-6545-43DD-A6C8-5E30A3775519}" destId="{01ACAC10-34FF-48BE-B7C3-EC8DACF9B605}" srcOrd="1" destOrd="0" parTransId="{22A35ADB-5336-423E-B8AF-B0BFDF06295D}" sibTransId="{D98AA247-C977-43AF-B39A-8398D1DB8F44}"/>
    <dgm:cxn modelId="{00FF19DC-3C7C-41C3-8531-7FFB0CAE4F82}" srcId="{F613EF1E-EEDA-4F5D-B40F-25BF470495F7}" destId="{64D703E2-10F4-4ED1-9057-7094CC730FB4}" srcOrd="1" destOrd="0" parTransId="{39E7D4C1-5A9A-4F94-A01B-825C9AF7AF6D}" sibTransId="{CB6610B9-3C6F-46E7-85FB-91E002B8BCE8}"/>
    <dgm:cxn modelId="{FC56FBE6-9E75-42BF-825F-D6CA42EE02CA}" type="presOf" srcId="{54E4E3A4-C445-4D75-87AF-5DFF9DC59C09}" destId="{BC7FC779-7D46-444C-8F73-3B7D40A55E24}" srcOrd="0" destOrd="0" presId="urn:microsoft.com/office/officeart/2005/8/layout/hList2"/>
    <dgm:cxn modelId="{EBCC73E9-CBB1-4B69-8F98-92A3EE1EFFFC}" type="presOf" srcId="{C4919AF8-74CD-43B7-ADE2-9862EB0C98FF}" destId="{9131555C-F7A7-442C-8832-1D9AE5367044}" srcOrd="0" destOrd="2" presId="urn:microsoft.com/office/officeart/2005/8/layout/hList2"/>
    <dgm:cxn modelId="{D48198EF-9FE2-49C7-AADC-3B9B295199ED}" type="presOf" srcId="{4DCF369F-C24C-4684-BEE7-2F2C0153F636}" destId="{34ADB943-506B-4EFC-BDDF-E85DB70EB4D3}" srcOrd="0" destOrd="1" presId="urn:microsoft.com/office/officeart/2005/8/layout/hList2"/>
    <dgm:cxn modelId="{C86C9472-AF95-4E37-9D15-70FDAE4DAA6E}" type="presParOf" srcId="{4612C35C-E629-4F55-BE29-A96C7F35D718}" destId="{A14184D3-3DD7-4DC7-959A-FD72E3D156B1}" srcOrd="0" destOrd="0" presId="urn:microsoft.com/office/officeart/2005/8/layout/hList2"/>
    <dgm:cxn modelId="{00B56787-F46E-4FCB-A57D-A0E2B7CD64EB}" type="presParOf" srcId="{A14184D3-3DD7-4DC7-959A-FD72E3D156B1}" destId="{7BC5AC93-68B2-468E-8DBA-1EB94694BF52}" srcOrd="0" destOrd="0" presId="urn:microsoft.com/office/officeart/2005/8/layout/hList2"/>
    <dgm:cxn modelId="{63FA7D9D-54FD-41F1-B695-C7DDC122CD7D}" type="presParOf" srcId="{A14184D3-3DD7-4DC7-959A-FD72E3D156B1}" destId="{9131555C-F7A7-442C-8832-1D9AE5367044}" srcOrd="1" destOrd="0" presId="urn:microsoft.com/office/officeart/2005/8/layout/hList2"/>
    <dgm:cxn modelId="{78DBE287-0D53-447D-98F5-35A1A540D7DD}" type="presParOf" srcId="{A14184D3-3DD7-4DC7-959A-FD72E3D156B1}" destId="{B4D53DEA-A412-4C61-A2AB-774D567D8C1B}" srcOrd="2" destOrd="0" presId="urn:microsoft.com/office/officeart/2005/8/layout/hList2"/>
    <dgm:cxn modelId="{AA59796D-0A82-482E-BF9F-3672DDE4A705}" type="presParOf" srcId="{4612C35C-E629-4F55-BE29-A96C7F35D718}" destId="{75120E49-967F-4D15-92B4-7231E245B6B1}" srcOrd="1" destOrd="0" presId="urn:microsoft.com/office/officeart/2005/8/layout/hList2"/>
    <dgm:cxn modelId="{9BBBBB1F-63AE-4C13-ADBF-DBAAA6AC3814}" type="presParOf" srcId="{4612C35C-E629-4F55-BE29-A96C7F35D718}" destId="{13FE5F79-244C-414B-9C41-92B391CDE4A3}" srcOrd="2" destOrd="0" presId="urn:microsoft.com/office/officeart/2005/8/layout/hList2"/>
    <dgm:cxn modelId="{10839A44-FFB3-4927-89AC-F1675FEB7D4D}" type="presParOf" srcId="{13FE5F79-244C-414B-9C41-92B391CDE4A3}" destId="{43CBB8B0-F045-4D8E-8B51-08CC490FE699}" srcOrd="0" destOrd="0" presId="urn:microsoft.com/office/officeart/2005/8/layout/hList2"/>
    <dgm:cxn modelId="{E9716021-557E-4DAA-BBE9-D45CAD32EFE2}" type="presParOf" srcId="{13FE5F79-244C-414B-9C41-92B391CDE4A3}" destId="{F7B988AE-7A55-412D-A898-9FE03E4A91BA}" srcOrd="1" destOrd="0" presId="urn:microsoft.com/office/officeart/2005/8/layout/hList2"/>
    <dgm:cxn modelId="{08C32428-5FCE-439C-B819-79F033A18367}" type="presParOf" srcId="{13FE5F79-244C-414B-9C41-92B391CDE4A3}" destId="{5C4E9C0E-BDD7-4443-8E27-5DF007EAAD7B}" srcOrd="2" destOrd="0" presId="urn:microsoft.com/office/officeart/2005/8/layout/hList2"/>
    <dgm:cxn modelId="{14B87F29-A931-4E98-801F-63C1C412FEC9}" type="presParOf" srcId="{4612C35C-E629-4F55-BE29-A96C7F35D718}" destId="{DB0CB85D-7DC2-49EF-8F5F-843DFCB97ABF}" srcOrd="3" destOrd="0" presId="urn:microsoft.com/office/officeart/2005/8/layout/hList2"/>
    <dgm:cxn modelId="{8A453596-5971-46AB-A396-91822D9C8141}" type="presParOf" srcId="{4612C35C-E629-4F55-BE29-A96C7F35D718}" destId="{C35E9650-A167-4373-9F98-0705BF3020C1}" srcOrd="4" destOrd="0" presId="urn:microsoft.com/office/officeart/2005/8/layout/hList2"/>
    <dgm:cxn modelId="{A0BDD12E-143D-4C81-BA9E-CA5A7B5B66FC}" type="presParOf" srcId="{C35E9650-A167-4373-9F98-0705BF3020C1}" destId="{BFF23C5D-A922-4A74-819F-7152E328C9CE}" srcOrd="0" destOrd="0" presId="urn:microsoft.com/office/officeart/2005/8/layout/hList2"/>
    <dgm:cxn modelId="{E78BF6A8-4BB1-45FE-9C32-B90BC11EBBA4}" type="presParOf" srcId="{C35E9650-A167-4373-9F98-0705BF3020C1}" destId="{C4644C79-A35E-4EC2-8AFB-21DA57FAC1FD}" srcOrd="1" destOrd="0" presId="urn:microsoft.com/office/officeart/2005/8/layout/hList2"/>
    <dgm:cxn modelId="{2FA1B182-CA88-4DBE-9178-4021954B8FC1}" type="presParOf" srcId="{C35E9650-A167-4373-9F98-0705BF3020C1}" destId="{6AD26AEA-68A5-4E0D-B8DD-95FDCD9B351A}" srcOrd="2" destOrd="0" presId="urn:microsoft.com/office/officeart/2005/8/layout/hList2"/>
    <dgm:cxn modelId="{976A05CA-22A5-492A-A047-E312EDA1A834}" type="presParOf" srcId="{4612C35C-E629-4F55-BE29-A96C7F35D718}" destId="{B03AD9DB-1AC6-4E69-A5EA-60B1EB685436}" srcOrd="5" destOrd="0" presId="urn:microsoft.com/office/officeart/2005/8/layout/hList2"/>
    <dgm:cxn modelId="{7D2DAA3B-264D-42B6-834A-8126750439BC}" type="presParOf" srcId="{4612C35C-E629-4F55-BE29-A96C7F35D718}" destId="{873A5811-1145-4092-91F1-142EA5C35DE8}" srcOrd="6" destOrd="0" presId="urn:microsoft.com/office/officeart/2005/8/layout/hList2"/>
    <dgm:cxn modelId="{E6CF7A4E-6FC9-4C83-A14A-1351F92F36A8}" type="presParOf" srcId="{873A5811-1145-4092-91F1-142EA5C35DE8}" destId="{D8F8A0D4-5D6D-4B8D-962A-594EE4FB5F1A}" srcOrd="0" destOrd="0" presId="urn:microsoft.com/office/officeart/2005/8/layout/hList2"/>
    <dgm:cxn modelId="{960B04C5-5D45-4DF6-8C66-7B6DEC3422DA}" type="presParOf" srcId="{873A5811-1145-4092-91F1-142EA5C35DE8}" destId="{34ADB943-506B-4EFC-BDDF-E85DB70EB4D3}" srcOrd="1" destOrd="0" presId="urn:microsoft.com/office/officeart/2005/8/layout/hList2"/>
    <dgm:cxn modelId="{E68F17B9-595D-4004-8CC9-61709B12EB06}" type="presParOf" srcId="{873A5811-1145-4092-91F1-142EA5C35DE8}" destId="{F61BBA97-0679-4042-9368-4B98819D8B18}" srcOrd="2" destOrd="0" presId="urn:microsoft.com/office/officeart/2005/8/layout/hList2"/>
    <dgm:cxn modelId="{23624140-F750-4526-AB67-6B2D9A5DD663}" type="presParOf" srcId="{4612C35C-E629-4F55-BE29-A96C7F35D718}" destId="{3941C0AE-ABE9-4708-A1E6-D8B3814F7838}" srcOrd="7" destOrd="0" presId="urn:microsoft.com/office/officeart/2005/8/layout/hList2"/>
    <dgm:cxn modelId="{83F17162-32BB-4416-B0DE-9442B68811AF}" type="presParOf" srcId="{4612C35C-E629-4F55-BE29-A96C7F35D718}" destId="{3384B62B-E1A3-4211-A338-20838FBCB974}" srcOrd="8" destOrd="0" presId="urn:microsoft.com/office/officeart/2005/8/layout/hList2"/>
    <dgm:cxn modelId="{520C746E-DBD8-4EAB-8DCF-C8AAE00A08CF}" type="presParOf" srcId="{3384B62B-E1A3-4211-A338-20838FBCB974}" destId="{0D460179-6D21-4B20-8930-B634CF61579C}" srcOrd="0" destOrd="0" presId="urn:microsoft.com/office/officeart/2005/8/layout/hList2"/>
    <dgm:cxn modelId="{EF11BB27-39D0-4013-A2AF-13097476B6AD}" type="presParOf" srcId="{3384B62B-E1A3-4211-A338-20838FBCB974}" destId="{BC7FC779-7D46-444C-8F73-3B7D40A55E24}" srcOrd="1" destOrd="0" presId="urn:microsoft.com/office/officeart/2005/8/layout/hList2"/>
    <dgm:cxn modelId="{A247065F-9D24-45A4-9431-9FE90C6C7E03}" type="presParOf" srcId="{3384B62B-E1A3-4211-A338-20838FBCB974}" destId="{20F4BC8F-3329-4411-957F-F6CA01D6B109}" srcOrd="2" destOrd="0" presId="urn:microsoft.com/office/officeart/2005/8/layout/h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B6921443-76DD-4E3D-A3FD-4C6AFD7852FA}" type="doc">
      <dgm:prSet loTypeId="urn:microsoft.com/office/officeart/2005/8/layout/hierarchy4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1634ED2-E5EE-4431-8914-B95CA7D078DA}">
      <dgm:prSet phldrT="[Text]"/>
      <dgm:spPr/>
      <dgm:t>
        <a:bodyPr/>
        <a:lstStyle/>
        <a:p>
          <a:r>
            <a:rPr lang="en-US" dirty="0"/>
            <a:t>Devicesid5067222_iot</a:t>
          </a:r>
        </a:p>
      </dgm:t>
    </dgm:pt>
    <dgm:pt modelId="{C70BBCE5-DC2B-43A2-8155-513EE79AD432}" type="parTrans" cxnId="{D1360048-67E7-4398-B9D5-6B3654218204}">
      <dgm:prSet/>
      <dgm:spPr/>
      <dgm:t>
        <a:bodyPr/>
        <a:lstStyle/>
        <a:p>
          <a:endParaRPr lang="en-US"/>
        </a:p>
      </dgm:t>
    </dgm:pt>
    <dgm:pt modelId="{9CFD597A-DF91-42D2-88DA-789FDF79DE24}" type="sibTrans" cxnId="{D1360048-67E7-4398-B9D5-6B3654218204}">
      <dgm:prSet/>
      <dgm:spPr/>
      <dgm:t>
        <a:bodyPr/>
        <a:lstStyle/>
        <a:p>
          <a:endParaRPr lang="en-US"/>
        </a:p>
      </dgm:t>
    </dgm:pt>
    <dgm:pt modelId="{2DE22493-067F-42C3-B88E-6B15EB232A36}">
      <dgm:prSet phldrT="[Text]"/>
      <dgm:spPr/>
      <dgm:t>
        <a:bodyPr/>
        <a:lstStyle/>
        <a:p>
          <a:r>
            <a:rPr lang="en-US" dirty="0"/>
            <a:t>Sound</a:t>
          </a:r>
        </a:p>
      </dgm:t>
    </dgm:pt>
    <dgm:pt modelId="{FD1F5370-E172-404D-B31D-6308B2650A5E}" type="parTrans" cxnId="{839521CB-E0CC-4D81-BBC7-6426F188A93D}">
      <dgm:prSet/>
      <dgm:spPr/>
      <dgm:t>
        <a:bodyPr/>
        <a:lstStyle/>
        <a:p>
          <a:endParaRPr lang="en-US"/>
        </a:p>
      </dgm:t>
    </dgm:pt>
    <dgm:pt modelId="{58F6FF0E-8EE4-4927-8D76-012335BB7349}" type="sibTrans" cxnId="{839521CB-E0CC-4D81-BBC7-6426F188A93D}">
      <dgm:prSet/>
      <dgm:spPr/>
      <dgm:t>
        <a:bodyPr/>
        <a:lstStyle/>
        <a:p>
          <a:endParaRPr lang="en-US"/>
        </a:p>
      </dgm:t>
    </dgm:pt>
    <dgm:pt modelId="{9998FE3C-A5E6-4038-855A-9A4C67ADC7F8}">
      <dgm:prSet phldrT="[Text]"/>
      <dgm:spPr/>
      <dgm:t>
        <a:bodyPr/>
        <a:lstStyle/>
        <a:p>
          <a:r>
            <a:rPr lang="en-US" dirty="0"/>
            <a:t>STT</a:t>
          </a:r>
        </a:p>
      </dgm:t>
    </dgm:pt>
    <dgm:pt modelId="{4696E0B6-F8E6-46FD-B6F0-70D44E81E933}" type="parTrans" cxnId="{E6970951-E87C-498B-B5E6-55A23058C05F}">
      <dgm:prSet/>
      <dgm:spPr/>
      <dgm:t>
        <a:bodyPr/>
        <a:lstStyle/>
        <a:p>
          <a:endParaRPr lang="en-US"/>
        </a:p>
      </dgm:t>
    </dgm:pt>
    <dgm:pt modelId="{CF9ECA73-C073-478D-86A6-8C61A33DDBC0}" type="sibTrans" cxnId="{E6970951-E87C-498B-B5E6-55A23058C05F}">
      <dgm:prSet/>
      <dgm:spPr/>
      <dgm:t>
        <a:bodyPr/>
        <a:lstStyle/>
        <a:p>
          <a:endParaRPr lang="en-US"/>
        </a:p>
      </dgm:t>
    </dgm:pt>
    <dgm:pt modelId="{AC423B35-B91E-4BDE-B6B4-F4EAD4C1F49A}">
      <dgm:prSet phldrT="[Text]"/>
      <dgm:spPr/>
      <dgm:t>
        <a:bodyPr/>
        <a:lstStyle/>
        <a:p>
          <a:r>
            <a:rPr lang="en-US" dirty="0"/>
            <a:t>Ten</a:t>
          </a:r>
        </a:p>
      </dgm:t>
    </dgm:pt>
    <dgm:pt modelId="{51F84E43-20DC-42BA-AF06-2CB5345C8071}" type="parTrans" cxnId="{6E131F1E-3623-41C4-ACF6-7F05FB512B91}">
      <dgm:prSet/>
      <dgm:spPr/>
      <dgm:t>
        <a:bodyPr/>
        <a:lstStyle/>
        <a:p>
          <a:endParaRPr lang="en-US"/>
        </a:p>
      </dgm:t>
    </dgm:pt>
    <dgm:pt modelId="{70E2F013-4369-4123-ABC2-426A4EF66210}" type="sibTrans" cxnId="{6E131F1E-3623-41C4-ACF6-7F05FB512B91}">
      <dgm:prSet/>
      <dgm:spPr/>
      <dgm:t>
        <a:bodyPr/>
        <a:lstStyle/>
        <a:p>
          <a:endParaRPr lang="en-US"/>
        </a:p>
      </dgm:t>
    </dgm:pt>
    <dgm:pt modelId="{78B787B0-2A06-4134-B78B-793E35D456DA}">
      <dgm:prSet phldrT="[Text]"/>
      <dgm:spPr/>
      <dgm:t>
        <a:bodyPr/>
        <a:lstStyle/>
        <a:p>
          <a:r>
            <a:rPr lang="en-US" dirty="0"/>
            <a:t>New</a:t>
          </a:r>
        </a:p>
      </dgm:t>
    </dgm:pt>
    <dgm:pt modelId="{5F80ACDE-12E8-4461-AAB8-3EF69187D81B}" type="parTrans" cxnId="{B8105E42-A3FD-4FFA-BD26-EEAEDA61F961}">
      <dgm:prSet/>
      <dgm:spPr/>
      <dgm:t>
        <a:bodyPr/>
        <a:lstStyle/>
        <a:p>
          <a:endParaRPr lang="en-US"/>
        </a:p>
      </dgm:t>
    </dgm:pt>
    <dgm:pt modelId="{4239CABD-D5FF-4741-B31D-BB61689CD1E2}" type="sibTrans" cxnId="{B8105E42-A3FD-4FFA-BD26-EEAEDA61F961}">
      <dgm:prSet/>
      <dgm:spPr/>
      <dgm:t>
        <a:bodyPr/>
        <a:lstStyle/>
        <a:p>
          <a:endParaRPr lang="en-US"/>
        </a:p>
      </dgm:t>
    </dgm:pt>
    <dgm:pt modelId="{71C67823-6998-49B1-AA91-CF079C2EEBF6}">
      <dgm:prSet phldrT="[Text]"/>
      <dgm:spPr/>
      <dgm:t>
        <a:bodyPr/>
        <a:lstStyle/>
        <a:p>
          <a:r>
            <a:rPr lang="en-US" dirty="0"/>
            <a:t>app</a:t>
          </a:r>
        </a:p>
      </dgm:t>
    </dgm:pt>
    <dgm:pt modelId="{AD2480A0-180B-4842-8C38-6F8AF4CBE530}" type="parTrans" cxnId="{B2840278-6F0D-48A9-86F9-C539ED6B2187}">
      <dgm:prSet/>
      <dgm:spPr/>
      <dgm:t>
        <a:bodyPr/>
        <a:lstStyle/>
        <a:p>
          <a:endParaRPr lang="en-US"/>
        </a:p>
      </dgm:t>
    </dgm:pt>
    <dgm:pt modelId="{536DC6F0-46A4-4685-9259-5B8152CBDB6B}" type="sibTrans" cxnId="{B2840278-6F0D-48A9-86F9-C539ED6B2187}">
      <dgm:prSet/>
      <dgm:spPr/>
      <dgm:t>
        <a:bodyPr/>
        <a:lstStyle/>
        <a:p>
          <a:endParaRPr lang="en-US"/>
        </a:p>
      </dgm:t>
    </dgm:pt>
    <dgm:pt modelId="{45E4B341-640F-4279-B983-2FB4F1432EB9}" type="pres">
      <dgm:prSet presAssocID="{B6921443-76DD-4E3D-A3FD-4C6AFD7852FA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65916E9D-4C71-411D-AB83-39764DA2E64A}" type="pres">
      <dgm:prSet presAssocID="{D1634ED2-E5EE-4431-8914-B95CA7D078DA}" presName="vertOne" presStyleCnt="0"/>
      <dgm:spPr/>
    </dgm:pt>
    <dgm:pt modelId="{C7CF5E82-B0CF-4A28-A0D7-3F8F45BA0E08}" type="pres">
      <dgm:prSet presAssocID="{D1634ED2-E5EE-4431-8914-B95CA7D078DA}" presName="txOne" presStyleLbl="node0" presStyleIdx="0" presStyleCnt="1" custLinFactNeighborX="829" custLinFactNeighborY="-33282">
        <dgm:presLayoutVars>
          <dgm:chPref val="3"/>
        </dgm:presLayoutVars>
      </dgm:prSet>
      <dgm:spPr/>
    </dgm:pt>
    <dgm:pt modelId="{A7539CEA-5F12-463C-B45F-2581FBDAA4C5}" type="pres">
      <dgm:prSet presAssocID="{D1634ED2-E5EE-4431-8914-B95CA7D078DA}" presName="parTransOne" presStyleCnt="0"/>
      <dgm:spPr/>
    </dgm:pt>
    <dgm:pt modelId="{66BDF7F7-48DD-47E8-803B-512C8579116D}" type="pres">
      <dgm:prSet presAssocID="{D1634ED2-E5EE-4431-8914-B95CA7D078DA}" presName="horzOne" presStyleCnt="0"/>
      <dgm:spPr/>
    </dgm:pt>
    <dgm:pt modelId="{5ED2A200-A8CA-4D5D-822C-11513D0351C1}" type="pres">
      <dgm:prSet presAssocID="{2DE22493-067F-42C3-B88E-6B15EB232A36}" presName="vertTwo" presStyleCnt="0"/>
      <dgm:spPr/>
    </dgm:pt>
    <dgm:pt modelId="{C9ADE894-2CD3-489F-82DB-9C00DD11B059}" type="pres">
      <dgm:prSet presAssocID="{2DE22493-067F-42C3-B88E-6B15EB232A36}" presName="txTwo" presStyleLbl="node2" presStyleIdx="0" presStyleCnt="1">
        <dgm:presLayoutVars>
          <dgm:chPref val="3"/>
        </dgm:presLayoutVars>
      </dgm:prSet>
      <dgm:spPr/>
    </dgm:pt>
    <dgm:pt modelId="{864D5F08-4BC2-4D93-893A-1FAE4066B8D6}" type="pres">
      <dgm:prSet presAssocID="{2DE22493-067F-42C3-B88E-6B15EB232A36}" presName="parTransTwo" presStyleCnt="0"/>
      <dgm:spPr/>
    </dgm:pt>
    <dgm:pt modelId="{89432D73-E27C-4DF0-81EB-BC89F307E7C5}" type="pres">
      <dgm:prSet presAssocID="{2DE22493-067F-42C3-B88E-6B15EB232A36}" presName="horzTwo" presStyleCnt="0"/>
      <dgm:spPr/>
    </dgm:pt>
    <dgm:pt modelId="{0136E80A-11E4-4F1E-8FDB-7701777B22CC}" type="pres">
      <dgm:prSet presAssocID="{9998FE3C-A5E6-4038-855A-9A4C67ADC7F8}" presName="vertThree" presStyleCnt="0"/>
      <dgm:spPr/>
    </dgm:pt>
    <dgm:pt modelId="{B2465F4A-CC6E-44A0-86EF-9149C9746FFE}" type="pres">
      <dgm:prSet presAssocID="{9998FE3C-A5E6-4038-855A-9A4C67ADC7F8}" presName="txThree" presStyleLbl="node3" presStyleIdx="0" presStyleCnt="4">
        <dgm:presLayoutVars>
          <dgm:chPref val="3"/>
        </dgm:presLayoutVars>
      </dgm:prSet>
      <dgm:spPr/>
    </dgm:pt>
    <dgm:pt modelId="{FE9DC697-752A-490D-A905-91156759773E}" type="pres">
      <dgm:prSet presAssocID="{9998FE3C-A5E6-4038-855A-9A4C67ADC7F8}" presName="horzThree" presStyleCnt="0"/>
      <dgm:spPr/>
    </dgm:pt>
    <dgm:pt modelId="{8D3E6ECC-B51E-42F3-BE76-7CACC41B11C3}" type="pres">
      <dgm:prSet presAssocID="{CF9ECA73-C073-478D-86A6-8C61A33DDBC0}" presName="sibSpaceThree" presStyleCnt="0"/>
      <dgm:spPr/>
    </dgm:pt>
    <dgm:pt modelId="{D233101C-8FDB-4344-AACE-E99900FCE90F}" type="pres">
      <dgm:prSet presAssocID="{AC423B35-B91E-4BDE-B6B4-F4EAD4C1F49A}" presName="vertThree" presStyleCnt="0"/>
      <dgm:spPr/>
    </dgm:pt>
    <dgm:pt modelId="{EBFDF667-0E77-438D-AF6F-DF6B74821AFF}" type="pres">
      <dgm:prSet presAssocID="{AC423B35-B91E-4BDE-B6B4-F4EAD4C1F49A}" presName="txThree" presStyleLbl="node3" presStyleIdx="1" presStyleCnt="4">
        <dgm:presLayoutVars>
          <dgm:chPref val="3"/>
        </dgm:presLayoutVars>
      </dgm:prSet>
      <dgm:spPr/>
    </dgm:pt>
    <dgm:pt modelId="{A6C0C9CC-40DE-4BEC-91A5-B087BF1ABF5B}" type="pres">
      <dgm:prSet presAssocID="{AC423B35-B91E-4BDE-B6B4-F4EAD4C1F49A}" presName="horzThree" presStyleCnt="0"/>
      <dgm:spPr/>
    </dgm:pt>
    <dgm:pt modelId="{C9FA75CA-3123-45F0-B59B-943118231EAE}" type="pres">
      <dgm:prSet presAssocID="{70E2F013-4369-4123-ABC2-426A4EF66210}" presName="sibSpaceThree" presStyleCnt="0"/>
      <dgm:spPr/>
    </dgm:pt>
    <dgm:pt modelId="{61BBCAF8-7D15-41E1-903C-C723642A84C4}" type="pres">
      <dgm:prSet presAssocID="{78B787B0-2A06-4134-B78B-793E35D456DA}" presName="vertThree" presStyleCnt="0"/>
      <dgm:spPr/>
    </dgm:pt>
    <dgm:pt modelId="{1EC3243A-9CFA-4054-A69A-941F64AB6065}" type="pres">
      <dgm:prSet presAssocID="{78B787B0-2A06-4134-B78B-793E35D456DA}" presName="txThree" presStyleLbl="node3" presStyleIdx="2" presStyleCnt="4">
        <dgm:presLayoutVars>
          <dgm:chPref val="3"/>
        </dgm:presLayoutVars>
      </dgm:prSet>
      <dgm:spPr/>
    </dgm:pt>
    <dgm:pt modelId="{2203DE23-A5D0-4029-8F86-CC3028E6DBD3}" type="pres">
      <dgm:prSet presAssocID="{78B787B0-2A06-4134-B78B-793E35D456DA}" presName="horzThree" presStyleCnt="0"/>
      <dgm:spPr/>
    </dgm:pt>
    <dgm:pt modelId="{67D9AFF3-83A8-4133-AE22-4E2414B060C0}" type="pres">
      <dgm:prSet presAssocID="{4239CABD-D5FF-4741-B31D-BB61689CD1E2}" presName="sibSpaceThree" presStyleCnt="0"/>
      <dgm:spPr/>
    </dgm:pt>
    <dgm:pt modelId="{BB33B8DF-AC8D-461C-899A-47CCCE77EB8D}" type="pres">
      <dgm:prSet presAssocID="{71C67823-6998-49B1-AA91-CF079C2EEBF6}" presName="vertThree" presStyleCnt="0"/>
      <dgm:spPr/>
    </dgm:pt>
    <dgm:pt modelId="{A2BBB402-CF74-47DA-A518-39D7CAC9C3FC}" type="pres">
      <dgm:prSet presAssocID="{71C67823-6998-49B1-AA91-CF079C2EEBF6}" presName="txThree" presStyleLbl="node3" presStyleIdx="3" presStyleCnt="4">
        <dgm:presLayoutVars>
          <dgm:chPref val="3"/>
        </dgm:presLayoutVars>
      </dgm:prSet>
      <dgm:spPr/>
    </dgm:pt>
    <dgm:pt modelId="{0EF74B41-A419-4018-9DFC-8F598FF3180F}" type="pres">
      <dgm:prSet presAssocID="{71C67823-6998-49B1-AA91-CF079C2EEBF6}" presName="horzThree" presStyleCnt="0"/>
      <dgm:spPr/>
    </dgm:pt>
  </dgm:ptLst>
  <dgm:cxnLst>
    <dgm:cxn modelId="{12ED710C-EB14-42E4-827D-64170C550711}" type="presOf" srcId="{2DE22493-067F-42C3-B88E-6B15EB232A36}" destId="{C9ADE894-2CD3-489F-82DB-9C00DD11B059}" srcOrd="0" destOrd="0" presId="urn:microsoft.com/office/officeart/2005/8/layout/hierarchy4"/>
    <dgm:cxn modelId="{6E131F1E-3623-41C4-ACF6-7F05FB512B91}" srcId="{2DE22493-067F-42C3-B88E-6B15EB232A36}" destId="{AC423B35-B91E-4BDE-B6B4-F4EAD4C1F49A}" srcOrd="1" destOrd="0" parTransId="{51F84E43-20DC-42BA-AF06-2CB5345C8071}" sibTransId="{70E2F013-4369-4123-ABC2-426A4EF66210}"/>
    <dgm:cxn modelId="{8C95341E-2986-4ADA-ADD7-1BB5DD870D58}" type="presOf" srcId="{D1634ED2-E5EE-4431-8914-B95CA7D078DA}" destId="{C7CF5E82-B0CF-4A28-A0D7-3F8F45BA0E08}" srcOrd="0" destOrd="0" presId="urn:microsoft.com/office/officeart/2005/8/layout/hierarchy4"/>
    <dgm:cxn modelId="{B8105E42-A3FD-4FFA-BD26-EEAEDA61F961}" srcId="{2DE22493-067F-42C3-B88E-6B15EB232A36}" destId="{78B787B0-2A06-4134-B78B-793E35D456DA}" srcOrd="2" destOrd="0" parTransId="{5F80ACDE-12E8-4461-AAB8-3EF69187D81B}" sibTransId="{4239CABD-D5FF-4741-B31D-BB61689CD1E2}"/>
    <dgm:cxn modelId="{9B252743-6B0F-4279-93D2-43D9CBD0EF4F}" type="presOf" srcId="{9998FE3C-A5E6-4038-855A-9A4C67ADC7F8}" destId="{B2465F4A-CC6E-44A0-86EF-9149C9746FFE}" srcOrd="0" destOrd="0" presId="urn:microsoft.com/office/officeart/2005/8/layout/hierarchy4"/>
    <dgm:cxn modelId="{D1360048-67E7-4398-B9D5-6B3654218204}" srcId="{B6921443-76DD-4E3D-A3FD-4C6AFD7852FA}" destId="{D1634ED2-E5EE-4431-8914-B95CA7D078DA}" srcOrd="0" destOrd="0" parTransId="{C70BBCE5-DC2B-43A2-8155-513EE79AD432}" sibTransId="{9CFD597A-DF91-42D2-88DA-789FDF79DE24}"/>
    <dgm:cxn modelId="{E6970951-E87C-498B-B5E6-55A23058C05F}" srcId="{2DE22493-067F-42C3-B88E-6B15EB232A36}" destId="{9998FE3C-A5E6-4038-855A-9A4C67ADC7F8}" srcOrd="0" destOrd="0" parTransId="{4696E0B6-F8E6-46FD-B6F0-70D44E81E933}" sibTransId="{CF9ECA73-C073-478D-86A6-8C61A33DDBC0}"/>
    <dgm:cxn modelId="{B2840278-6F0D-48A9-86F9-C539ED6B2187}" srcId="{2DE22493-067F-42C3-B88E-6B15EB232A36}" destId="{71C67823-6998-49B1-AA91-CF079C2EEBF6}" srcOrd="3" destOrd="0" parTransId="{AD2480A0-180B-4842-8C38-6F8AF4CBE530}" sibTransId="{536DC6F0-46A4-4685-9259-5B8152CBDB6B}"/>
    <dgm:cxn modelId="{9D6AB45A-20DF-4868-BF50-50C3E44C6828}" type="presOf" srcId="{71C67823-6998-49B1-AA91-CF079C2EEBF6}" destId="{A2BBB402-CF74-47DA-A518-39D7CAC9C3FC}" srcOrd="0" destOrd="0" presId="urn:microsoft.com/office/officeart/2005/8/layout/hierarchy4"/>
    <dgm:cxn modelId="{4E851D9A-4B8D-4828-92B5-42A6C0C5BB78}" type="presOf" srcId="{AC423B35-B91E-4BDE-B6B4-F4EAD4C1F49A}" destId="{EBFDF667-0E77-438D-AF6F-DF6B74821AFF}" srcOrd="0" destOrd="0" presId="urn:microsoft.com/office/officeart/2005/8/layout/hierarchy4"/>
    <dgm:cxn modelId="{08F318A7-E7B1-4FD0-B8B1-5211A7D94D6B}" type="presOf" srcId="{B6921443-76DD-4E3D-A3FD-4C6AFD7852FA}" destId="{45E4B341-640F-4279-B983-2FB4F1432EB9}" srcOrd="0" destOrd="0" presId="urn:microsoft.com/office/officeart/2005/8/layout/hierarchy4"/>
    <dgm:cxn modelId="{7B6679A9-495F-445D-BA03-467734BDB9E6}" type="presOf" srcId="{78B787B0-2A06-4134-B78B-793E35D456DA}" destId="{1EC3243A-9CFA-4054-A69A-941F64AB6065}" srcOrd="0" destOrd="0" presId="urn:microsoft.com/office/officeart/2005/8/layout/hierarchy4"/>
    <dgm:cxn modelId="{839521CB-E0CC-4D81-BBC7-6426F188A93D}" srcId="{D1634ED2-E5EE-4431-8914-B95CA7D078DA}" destId="{2DE22493-067F-42C3-B88E-6B15EB232A36}" srcOrd="0" destOrd="0" parTransId="{FD1F5370-E172-404D-B31D-6308B2650A5E}" sibTransId="{58F6FF0E-8EE4-4927-8D76-012335BB7349}"/>
    <dgm:cxn modelId="{D1E78192-B8CA-4FF5-80D7-124ED09E6AD3}" type="presParOf" srcId="{45E4B341-640F-4279-B983-2FB4F1432EB9}" destId="{65916E9D-4C71-411D-AB83-39764DA2E64A}" srcOrd="0" destOrd="0" presId="urn:microsoft.com/office/officeart/2005/8/layout/hierarchy4"/>
    <dgm:cxn modelId="{7359C4C5-F319-4637-B035-9907D9D7BF4B}" type="presParOf" srcId="{65916E9D-4C71-411D-AB83-39764DA2E64A}" destId="{C7CF5E82-B0CF-4A28-A0D7-3F8F45BA0E08}" srcOrd="0" destOrd="0" presId="urn:microsoft.com/office/officeart/2005/8/layout/hierarchy4"/>
    <dgm:cxn modelId="{5EFD44F6-06FA-4596-B207-33D29F3F1549}" type="presParOf" srcId="{65916E9D-4C71-411D-AB83-39764DA2E64A}" destId="{A7539CEA-5F12-463C-B45F-2581FBDAA4C5}" srcOrd="1" destOrd="0" presId="urn:microsoft.com/office/officeart/2005/8/layout/hierarchy4"/>
    <dgm:cxn modelId="{E01AF8A8-CE27-4DF4-A42A-CECAF4E305B3}" type="presParOf" srcId="{65916E9D-4C71-411D-AB83-39764DA2E64A}" destId="{66BDF7F7-48DD-47E8-803B-512C8579116D}" srcOrd="2" destOrd="0" presId="urn:microsoft.com/office/officeart/2005/8/layout/hierarchy4"/>
    <dgm:cxn modelId="{FA5DE1B5-1BFC-4411-9F18-340BCABA5C77}" type="presParOf" srcId="{66BDF7F7-48DD-47E8-803B-512C8579116D}" destId="{5ED2A200-A8CA-4D5D-822C-11513D0351C1}" srcOrd="0" destOrd="0" presId="urn:microsoft.com/office/officeart/2005/8/layout/hierarchy4"/>
    <dgm:cxn modelId="{B2340C43-C598-4949-ABD6-137C3D5BE724}" type="presParOf" srcId="{5ED2A200-A8CA-4D5D-822C-11513D0351C1}" destId="{C9ADE894-2CD3-489F-82DB-9C00DD11B059}" srcOrd="0" destOrd="0" presId="urn:microsoft.com/office/officeart/2005/8/layout/hierarchy4"/>
    <dgm:cxn modelId="{AE5BB4A3-B00F-43BD-8346-7F6238461304}" type="presParOf" srcId="{5ED2A200-A8CA-4D5D-822C-11513D0351C1}" destId="{864D5F08-4BC2-4D93-893A-1FAE4066B8D6}" srcOrd="1" destOrd="0" presId="urn:microsoft.com/office/officeart/2005/8/layout/hierarchy4"/>
    <dgm:cxn modelId="{05D73F7C-8B2E-4CC2-AB75-FFB53A2D2E99}" type="presParOf" srcId="{5ED2A200-A8CA-4D5D-822C-11513D0351C1}" destId="{89432D73-E27C-4DF0-81EB-BC89F307E7C5}" srcOrd="2" destOrd="0" presId="urn:microsoft.com/office/officeart/2005/8/layout/hierarchy4"/>
    <dgm:cxn modelId="{4796C77C-7D1B-4683-A90D-12B0FC404F24}" type="presParOf" srcId="{89432D73-E27C-4DF0-81EB-BC89F307E7C5}" destId="{0136E80A-11E4-4F1E-8FDB-7701777B22CC}" srcOrd="0" destOrd="0" presId="urn:microsoft.com/office/officeart/2005/8/layout/hierarchy4"/>
    <dgm:cxn modelId="{79BB8E78-B0C7-4399-B743-1ADE6D520705}" type="presParOf" srcId="{0136E80A-11E4-4F1E-8FDB-7701777B22CC}" destId="{B2465F4A-CC6E-44A0-86EF-9149C9746FFE}" srcOrd="0" destOrd="0" presId="urn:microsoft.com/office/officeart/2005/8/layout/hierarchy4"/>
    <dgm:cxn modelId="{38C6A95D-A0BE-4CBA-A51E-91D61EF008D3}" type="presParOf" srcId="{0136E80A-11E4-4F1E-8FDB-7701777B22CC}" destId="{FE9DC697-752A-490D-A905-91156759773E}" srcOrd="1" destOrd="0" presId="urn:microsoft.com/office/officeart/2005/8/layout/hierarchy4"/>
    <dgm:cxn modelId="{677C71B2-A4CC-4798-8F84-D74F20D0A95B}" type="presParOf" srcId="{89432D73-E27C-4DF0-81EB-BC89F307E7C5}" destId="{8D3E6ECC-B51E-42F3-BE76-7CACC41B11C3}" srcOrd="1" destOrd="0" presId="urn:microsoft.com/office/officeart/2005/8/layout/hierarchy4"/>
    <dgm:cxn modelId="{62433660-3998-497E-A0CA-C97FD708DD77}" type="presParOf" srcId="{89432D73-E27C-4DF0-81EB-BC89F307E7C5}" destId="{D233101C-8FDB-4344-AACE-E99900FCE90F}" srcOrd="2" destOrd="0" presId="urn:microsoft.com/office/officeart/2005/8/layout/hierarchy4"/>
    <dgm:cxn modelId="{1213184A-759F-4062-A155-0FB14EEE7F56}" type="presParOf" srcId="{D233101C-8FDB-4344-AACE-E99900FCE90F}" destId="{EBFDF667-0E77-438D-AF6F-DF6B74821AFF}" srcOrd="0" destOrd="0" presId="urn:microsoft.com/office/officeart/2005/8/layout/hierarchy4"/>
    <dgm:cxn modelId="{7B6A640B-F63B-4F5D-9E01-F4E193CE47ED}" type="presParOf" srcId="{D233101C-8FDB-4344-AACE-E99900FCE90F}" destId="{A6C0C9CC-40DE-4BEC-91A5-B087BF1ABF5B}" srcOrd="1" destOrd="0" presId="urn:microsoft.com/office/officeart/2005/8/layout/hierarchy4"/>
    <dgm:cxn modelId="{BEC3BA6D-A456-492F-976D-300B8B466B1C}" type="presParOf" srcId="{89432D73-E27C-4DF0-81EB-BC89F307E7C5}" destId="{C9FA75CA-3123-45F0-B59B-943118231EAE}" srcOrd="3" destOrd="0" presId="urn:microsoft.com/office/officeart/2005/8/layout/hierarchy4"/>
    <dgm:cxn modelId="{CD3DFB1A-4415-4646-8C6D-34AD2FD3BDB4}" type="presParOf" srcId="{89432D73-E27C-4DF0-81EB-BC89F307E7C5}" destId="{61BBCAF8-7D15-41E1-903C-C723642A84C4}" srcOrd="4" destOrd="0" presId="urn:microsoft.com/office/officeart/2005/8/layout/hierarchy4"/>
    <dgm:cxn modelId="{C492FD7E-3D9B-4D06-922C-7AD36F2B22DB}" type="presParOf" srcId="{61BBCAF8-7D15-41E1-903C-C723642A84C4}" destId="{1EC3243A-9CFA-4054-A69A-941F64AB6065}" srcOrd="0" destOrd="0" presId="urn:microsoft.com/office/officeart/2005/8/layout/hierarchy4"/>
    <dgm:cxn modelId="{8C0F407E-7DC2-4375-8315-16278A58EBF7}" type="presParOf" srcId="{61BBCAF8-7D15-41E1-903C-C723642A84C4}" destId="{2203DE23-A5D0-4029-8F86-CC3028E6DBD3}" srcOrd="1" destOrd="0" presId="urn:microsoft.com/office/officeart/2005/8/layout/hierarchy4"/>
    <dgm:cxn modelId="{89986CAD-5499-4A3F-BD1D-F2069F9666BB}" type="presParOf" srcId="{89432D73-E27C-4DF0-81EB-BC89F307E7C5}" destId="{67D9AFF3-83A8-4133-AE22-4E2414B060C0}" srcOrd="5" destOrd="0" presId="urn:microsoft.com/office/officeart/2005/8/layout/hierarchy4"/>
    <dgm:cxn modelId="{910BFEDC-76E9-441D-AB74-F813509DB7AB}" type="presParOf" srcId="{89432D73-E27C-4DF0-81EB-BC89F307E7C5}" destId="{BB33B8DF-AC8D-461C-899A-47CCCE77EB8D}" srcOrd="6" destOrd="0" presId="urn:microsoft.com/office/officeart/2005/8/layout/hierarchy4"/>
    <dgm:cxn modelId="{16C658DD-26E5-49D0-BBDB-F1A68EA52704}" type="presParOf" srcId="{BB33B8DF-AC8D-461C-899A-47CCCE77EB8D}" destId="{A2BBB402-CF74-47DA-A518-39D7CAC9C3FC}" srcOrd="0" destOrd="0" presId="urn:microsoft.com/office/officeart/2005/8/layout/hierarchy4"/>
    <dgm:cxn modelId="{1564BFBA-26C3-4CE1-AD96-52AA3A0DF8CD}" type="presParOf" srcId="{BB33B8DF-AC8D-461C-899A-47CCCE77EB8D}" destId="{0EF74B41-A419-4018-9DFC-8F598FF3180F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B6921443-76DD-4E3D-A3FD-4C6AFD7852FA}" type="doc">
      <dgm:prSet loTypeId="urn:microsoft.com/office/officeart/2005/8/layout/hierarchy4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1634ED2-E5EE-4431-8914-B95CA7D078DA}">
      <dgm:prSet phldrT="[Text]"/>
      <dgm:spPr/>
      <dgm:t>
        <a:bodyPr/>
        <a:lstStyle/>
        <a:p>
          <a:r>
            <a:rPr lang="en-US" dirty="0"/>
            <a:t>Devicesid5067222_iot</a:t>
          </a:r>
        </a:p>
      </dgm:t>
    </dgm:pt>
    <dgm:pt modelId="{C70BBCE5-DC2B-43A2-8155-513EE79AD432}" type="parTrans" cxnId="{D1360048-67E7-4398-B9D5-6B3654218204}">
      <dgm:prSet/>
      <dgm:spPr/>
      <dgm:t>
        <a:bodyPr/>
        <a:lstStyle/>
        <a:p>
          <a:endParaRPr lang="en-US"/>
        </a:p>
      </dgm:t>
    </dgm:pt>
    <dgm:pt modelId="{9CFD597A-DF91-42D2-88DA-789FDF79DE24}" type="sibTrans" cxnId="{D1360048-67E7-4398-B9D5-6B3654218204}">
      <dgm:prSet/>
      <dgm:spPr/>
      <dgm:t>
        <a:bodyPr/>
        <a:lstStyle/>
        <a:p>
          <a:endParaRPr lang="en-US"/>
        </a:p>
      </dgm:t>
    </dgm:pt>
    <dgm:pt modelId="{2DE22493-067F-42C3-B88E-6B15EB232A36}">
      <dgm:prSet phldrT="[Text]"/>
      <dgm:spPr/>
      <dgm:t>
        <a:bodyPr/>
        <a:lstStyle/>
        <a:p>
          <a:r>
            <a:rPr lang="en-US" dirty="0"/>
            <a:t>Sound</a:t>
          </a:r>
        </a:p>
      </dgm:t>
    </dgm:pt>
    <dgm:pt modelId="{FD1F5370-E172-404D-B31D-6308B2650A5E}" type="parTrans" cxnId="{839521CB-E0CC-4D81-BBC7-6426F188A93D}">
      <dgm:prSet/>
      <dgm:spPr/>
      <dgm:t>
        <a:bodyPr/>
        <a:lstStyle/>
        <a:p>
          <a:endParaRPr lang="en-US"/>
        </a:p>
      </dgm:t>
    </dgm:pt>
    <dgm:pt modelId="{58F6FF0E-8EE4-4927-8D76-012335BB7349}" type="sibTrans" cxnId="{839521CB-E0CC-4D81-BBC7-6426F188A93D}">
      <dgm:prSet/>
      <dgm:spPr/>
      <dgm:t>
        <a:bodyPr/>
        <a:lstStyle/>
        <a:p>
          <a:endParaRPr lang="en-US"/>
        </a:p>
      </dgm:t>
    </dgm:pt>
    <dgm:pt modelId="{AC423B35-B91E-4BDE-B6B4-F4EAD4C1F49A}">
      <dgm:prSet phldrT="[Text]"/>
      <dgm:spPr/>
      <dgm:t>
        <a:bodyPr/>
        <a:lstStyle/>
        <a:p>
          <a:r>
            <a:rPr lang="en-US" dirty="0"/>
            <a:t>MAC</a:t>
          </a:r>
        </a:p>
      </dgm:t>
    </dgm:pt>
    <dgm:pt modelId="{51F84E43-20DC-42BA-AF06-2CB5345C8071}" type="parTrans" cxnId="{6E131F1E-3623-41C4-ACF6-7F05FB512B91}">
      <dgm:prSet/>
      <dgm:spPr/>
      <dgm:t>
        <a:bodyPr/>
        <a:lstStyle/>
        <a:p>
          <a:endParaRPr lang="en-US"/>
        </a:p>
      </dgm:t>
    </dgm:pt>
    <dgm:pt modelId="{70E2F013-4369-4123-ABC2-426A4EF66210}" type="sibTrans" cxnId="{6E131F1E-3623-41C4-ACF6-7F05FB512B91}">
      <dgm:prSet/>
      <dgm:spPr/>
      <dgm:t>
        <a:bodyPr/>
        <a:lstStyle/>
        <a:p>
          <a:endParaRPr lang="en-US"/>
        </a:p>
      </dgm:t>
    </dgm:pt>
    <dgm:pt modelId="{78B787B0-2A06-4134-B78B-793E35D456DA}">
      <dgm:prSet phldrT="[Text]"/>
      <dgm:spPr/>
      <dgm:t>
        <a:bodyPr/>
        <a:lstStyle/>
        <a:p>
          <a:r>
            <a:rPr lang="en-US" dirty="0"/>
            <a:t>Var1</a:t>
          </a:r>
        </a:p>
      </dgm:t>
    </dgm:pt>
    <dgm:pt modelId="{5F80ACDE-12E8-4461-AAB8-3EF69187D81B}" type="parTrans" cxnId="{B8105E42-A3FD-4FFA-BD26-EEAEDA61F961}">
      <dgm:prSet/>
      <dgm:spPr/>
      <dgm:t>
        <a:bodyPr/>
        <a:lstStyle/>
        <a:p>
          <a:endParaRPr lang="en-US"/>
        </a:p>
      </dgm:t>
    </dgm:pt>
    <dgm:pt modelId="{4239CABD-D5FF-4741-B31D-BB61689CD1E2}" type="sibTrans" cxnId="{B8105E42-A3FD-4FFA-BD26-EEAEDA61F961}">
      <dgm:prSet/>
      <dgm:spPr/>
      <dgm:t>
        <a:bodyPr/>
        <a:lstStyle/>
        <a:p>
          <a:endParaRPr lang="en-US"/>
        </a:p>
      </dgm:t>
    </dgm:pt>
    <dgm:pt modelId="{71C67823-6998-49B1-AA91-CF079C2EEBF6}">
      <dgm:prSet phldrT="[Text]"/>
      <dgm:spPr/>
      <dgm:t>
        <a:bodyPr/>
        <a:lstStyle/>
        <a:p>
          <a:r>
            <a:rPr lang="en-US" dirty="0"/>
            <a:t>Var2</a:t>
          </a:r>
        </a:p>
      </dgm:t>
    </dgm:pt>
    <dgm:pt modelId="{AD2480A0-180B-4842-8C38-6F8AF4CBE530}" type="parTrans" cxnId="{B2840278-6F0D-48A9-86F9-C539ED6B2187}">
      <dgm:prSet/>
      <dgm:spPr/>
      <dgm:t>
        <a:bodyPr/>
        <a:lstStyle/>
        <a:p>
          <a:endParaRPr lang="en-US"/>
        </a:p>
      </dgm:t>
    </dgm:pt>
    <dgm:pt modelId="{536DC6F0-46A4-4685-9259-5B8152CBDB6B}" type="sibTrans" cxnId="{B2840278-6F0D-48A9-86F9-C539ED6B2187}">
      <dgm:prSet/>
      <dgm:spPr/>
      <dgm:t>
        <a:bodyPr/>
        <a:lstStyle/>
        <a:p>
          <a:endParaRPr lang="en-US"/>
        </a:p>
      </dgm:t>
    </dgm:pt>
    <dgm:pt modelId="{B2A921AD-EFD1-49D7-95D2-83937A81CE3E}">
      <dgm:prSet phldrT="[Text]"/>
      <dgm:spPr/>
      <dgm:t>
        <a:bodyPr/>
        <a:lstStyle/>
        <a:p>
          <a:r>
            <a:rPr lang="en-US" dirty="0"/>
            <a:t>Sensor</a:t>
          </a:r>
        </a:p>
      </dgm:t>
    </dgm:pt>
    <dgm:pt modelId="{4A75B05F-4B00-41DB-A7CD-15D04612939C}" type="parTrans" cxnId="{C1534414-CEC3-455A-BC57-6EA9AA8C83F3}">
      <dgm:prSet/>
      <dgm:spPr/>
      <dgm:t>
        <a:bodyPr/>
        <a:lstStyle/>
        <a:p>
          <a:endParaRPr lang="en-US"/>
        </a:p>
      </dgm:t>
    </dgm:pt>
    <dgm:pt modelId="{857AD236-EE4E-4D6C-8143-069FA975B05A}" type="sibTrans" cxnId="{C1534414-CEC3-455A-BC57-6EA9AA8C83F3}">
      <dgm:prSet/>
      <dgm:spPr/>
      <dgm:t>
        <a:bodyPr/>
        <a:lstStyle/>
        <a:p>
          <a:endParaRPr lang="en-US"/>
        </a:p>
      </dgm:t>
    </dgm:pt>
    <dgm:pt modelId="{54766AF0-93C9-4A0A-B251-DFBD5787DD0E}">
      <dgm:prSet phldrT="[Text]"/>
      <dgm:spPr/>
      <dgm:t>
        <a:bodyPr/>
        <a:lstStyle/>
        <a:p>
          <a:r>
            <a:rPr lang="en-US" dirty="0"/>
            <a:t>Relay</a:t>
          </a:r>
        </a:p>
      </dgm:t>
    </dgm:pt>
    <dgm:pt modelId="{90AC9313-B162-479B-B196-BC88AA26CE09}" type="parTrans" cxnId="{F083A38D-D767-465F-BFEC-5712220CDCFB}">
      <dgm:prSet/>
      <dgm:spPr/>
      <dgm:t>
        <a:bodyPr/>
        <a:lstStyle/>
        <a:p>
          <a:endParaRPr lang="en-US"/>
        </a:p>
      </dgm:t>
    </dgm:pt>
    <dgm:pt modelId="{E8573A65-492D-48A7-8D19-835BD0FEB45C}" type="sibTrans" cxnId="{F083A38D-D767-465F-BFEC-5712220CDCFB}">
      <dgm:prSet/>
      <dgm:spPr/>
      <dgm:t>
        <a:bodyPr/>
        <a:lstStyle/>
        <a:p>
          <a:endParaRPr lang="en-US"/>
        </a:p>
      </dgm:t>
    </dgm:pt>
    <dgm:pt modelId="{E28AB5D3-F59E-4334-89A5-C89F5E34C9E4}">
      <dgm:prSet phldrT="[Text]"/>
      <dgm:spPr/>
      <dgm:t>
        <a:bodyPr/>
        <a:lstStyle/>
        <a:p>
          <a:r>
            <a:rPr lang="en-US" dirty="0"/>
            <a:t>MAC</a:t>
          </a:r>
        </a:p>
      </dgm:t>
    </dgm:pt>
    <dgm:pt modelId="{2F9249D2-BC12-4EDA-92D7-8D5210F19C82}" type="parTrans" cxnId="{B3994524-19E6-45C6-86E4-F0E6E07E9682}">
      <dgm:prSet/>
      <dgm:spPr/>
      <dgm:t>
        <a:bodyPr/>
        <a:lstStyle/>
        <a:p>
          <a:endParaRPr lang="en-US"/>
        </a:p>
      </dgm:t>
    </dgm:pt>
    <dgm:pt modelId="{2EF903ED-9D42-4918-B4A3-14295FF193CD}" type="sibTrans" cxnId="{B3994524-19E6-45C6-86E4-F0E6E07E9682}">
      <dgm:prSet/>
      <dgm:spPr/>
      <dgm:t>
        <a:bodyPr/>
        <a:lstStyle/>
        <a:p>
          <a:endParaRPr lang="en-US"/>
        </a:p>
      </dgm:t>
    </dgm:pt>
    <dgm:pt modelId="{4ACAAAFF-0AE5-42EE-8B9E-5F1298A6A351}">
      <dgm:prSet phldrT="[Text]"/>
      <dgm:spPr/>
      <dgm:t>
        <a:bodyPr/>
        <a:lstStyle/>
        <a:p>
          <a:r>
            <a:rPr lang="en-US" dirty="0"/>
            <a:t>Var3</a:t>
          </a:r>
        </a:p>
      </dgm:t>
    </dgm:pt>
    <dgm:pt modelId="{B1175B9E-BAB7-4EA1-B77A-A1700276B876}" type="parTrans" cxnId="{3F027A36-696A-4192-9F75-83F7CC504124}">
      <dgm:prSet/>
      <dgm:spPr/>
      <dgm:t>
        <a:bodyPr/>
        <a:lstStyle/>
        <a:p>
          <a:endParaRPr lang="en-US"/>
        </a:p>
      </dgm:t>
    </dgm:pt>
    <dgm:pt modelId="{267594EA-F0E1-4133-B367-527A506B4D61}" type="sibTrans" cxnId="{3F027A36-696A-4192-9F75-83F7CC504124}">
      <dgm:prSet/>
      <dgm:spPr/>
      <dgm:t>
        <a:bodyPr/>
        <a:lstStyle/>
        <a:p>
          <a:endParaRPr lang="en-US"/>
        </a:p>
      </dgm:t>
    </dgm:pt>
    <dgm:pt modelId="{E5BB7970-284D-4B1C-A3A0-8532F41EC283}">
      <dgm:prSet phldrT="[Text]"/>
      <dgm:spPr/>
      <dgm:t>
        <a:bodyPr/>
        <a:lstStyle/>
        <a:p>
          <a:r>
            <a:rPr lang="en-US"/>
            <a:t>…</a:t>
          </a:r>
          <a:endParaRPr lang="en-US" dirty="0"/>
        </a:p>
      </dgm:t>
    </dgm:pt>
    <dgm:pt modelId="{584D2763-BFA4-4960-9097-C372FECFEA4E}" type="parTrans" cxnId="{7F6C69E9-BAB3-448C-B651-CE0F43001103}">
      <dgm:prSet/>
      <dgm:spPr/>
      <dgm:t>
        <a:bodyPr/>
        <a:lstStyle/>
        <a:p>
          <a:endParaRPr lang="en-US"/>
        </a:p>
      </dgm:t>
    </dgm:pt>
    <dgm:pt modelId="{E9C93224-0B64-436B-AEE2-1355E402C0D3}" type="sibTrans" cxnId="{7F6C69E9-BAB3-448C-B651-CE0F43001103}">
      <dgm:prSet/>
      <dgm:spPr/>
      <dgm:t>
        <a:bodyPr/>
        <a:lstStyle/>
        <a:p>
          <a:endParaRPr lang="en-US"/>
        </a:p>
      </dgm:t>
    </dgm:pt>
    <dgm:pt modelId="{02594D9B-0F59-46D0-9C5E-CBB074C65ED7}">
      <dgm:prSet phldrT="[Text]"/>
      <dgm:spPr/>
      <dgm:t>
        <a:bodyPr/>
        <a:lstStyle/>
        <a:p>
          <a:r>
            <a:rPr lang="en-US" dirty="0" err="1"/>
            <a:t>Nhiet</a:t>
          </a:r>
          <a:r>
            <a:rPr lang="en-US" dirty="0"/>
            <a:t> do</a:t>
          </a:r>
        </a:p>
      </dgm:t>
    </dgm:pt>
    <dgm:pt modelId="{0D3B156C-3990-4BE5-A36A-B06C87341781}" type="parTrans" cxnId="{16F22145-024F-47E6-BC37-C3D8E4E09405}">
      <dgm:prSet/>
      <dgm:spPr/>
      <dgm:t>
        <a:bodyPr/>
        <a:lstStyle/>
        <a:p>
          <a:endParaRPr lang="en-US"/>
        </a:p>
      </dgm:t>
    </dgm:pt>
    <dgm:pt modelId="{3375C71A-3671-4340-8265-78B236D21B0F}" type="sibTrans" cxnId="{16F22145-024F-47E6-BC37-C3D8E4E09405}">
      <dgm:prSet/>
      <dgm:spPr/>
      <dgm:t>
        <a:bodyPr/>
        <a:lstStyle/>
        <a:p>
          <a:endParaRPr lang="en-US"/>
        </a:p>
      </dgm:t>
    </dgm:pt>
    <dgm:pt modelId="{E60F3DE7-BC7F-4F17-89D7-B4553EE1CAF0}">
      <dgm:prSet phldrT="[Text]"/>
      <dgm:spPr/>
      <dgm:t>
        <a:bodyPr/>
        <a:lstStyle/>
        <a:p>
          <a:endParaRPr lang="en-US" dirty="0"/>
        </a:p>
      </dgm:t>
    </dgm:pt>
    <dgm:pt modelId="{83DEA6C3-5458-472F-BFD0-BE7EBC59EFBC}" type="parTrans" cxnId="{25BB4370-C226-422B-A0FD-AB8045418972}">
      <dgm:prSet/>
      <dgm:spPr/>
      <dgm:t>
        <a:bodyPr/>
        <a:lstStyle/>
        <a:p>
          <a:endParaRPr lang="en-US"/>
        </a:p>
      </dgm:t>
    </dgm:pt>
    <dgm:pt modelId="{44F51616-D509-495C-9467-D77816076736}" type="sibTrans" cxnId="{25BB4370-C226-422B-A0FD-AB8045418972}">
      <dgm:prSet/>
      <dgm:spPr/>
      <dgm:t>
        <a:bodyPr/>
        <a:lstStyle/>
        <a:p>
          <a:endParaRPr lang="en-US"/>
        </a:p>
      </dgm:t>
    </dgm:pt>
    <dgm:pt modelId="{6239C134-9FCF-4F71-9DDA-8C1927DDF4AF}">
      <dgm:prSet phldrT="[Text]"/>
      <dgm:spPr/>
      <dgm:t>
        <a:bodyPr/>
        <a:lstStyle/>
        <a:p>
          <a:r>
            <a:rPr lang="en-US" dirty="0"/>
            <a:t>Do am</a:t>
          </a:r>
        </a:p>
      </dgm:t>
    </dgm:pt>
    <dgm:pt modelId="{FBF247A6-C5ED-4C18-96C8-219EFF4B3CBB}" type="parTrans" cxnId="{2C90085F-EB7F-433D-BD54-86F4A06906AC}">
      <dgm:prSet/>
      <dgm:spPr/>
      <dgm:t>
        <a:bodyPr/>
        <a:lstStyle/>
        <a:p>
          <a:endParaRPr lang="en-US"/>
        </a:p>
      </dgm:t>
    </dgm:pt>
    <dgm:pt modelId="{B45E0F3B-34B0-4B8B-94E2-06BBB813C9E8}" type="sibTrans" cxnId="{2C90085F-EB7F-433D-BD54-86F4A06906AC}">
      <dgm:prSet/>
      <dgm:spPr/>
      <dgm:t>
        <a:bodyPr/>
        <a:lstStyle/>
        <a:p>
          <a:endParaRPr lang="en-US"/>
        </a:p>
      </dgm:t>
    </dgm:pt>
    <dgm:pt modelId="{4EBA07D5-0B25-4312-8884-8B85051EA138}">
      <dgm:prSet phldrT="[Text]"/>
      <dgm:spPr/>
      <dgm:t>
        <a:bodyPr/>
        <a:lstStyle/>
        <a:p>
          <a:r>
            <a:rPr lang="en-US" dirty="0" err="1"/>
            <a:t>Chuyen</a:t>
          </a:r>
          <a:r>
            <a:rPr lang="en-US" dirty="0"/>
            <a:t> dong</a:t>
          </a:r>
        </a:p>
      </dgm:t>
    </dgm:pt>
    <dgm:pt modelId="{F937A060-AD06-4143-A87D-0DFD25D67AED}" type="parTrans" cxnId="{4C0EC415-FD0F-47A6-A30F-218FE263B08A}">
      <dgm:prSet/>
      <dgm:spPr/>
      <dgm:t>
        <a:bodyPr/>
        <a:lstStyle/>
        <a:p>
          <a:endParaRPr lang="en-US"/>
        </a:p>
      </dgm:t>
    </dgm:pt>
    <dgm:pt modelId="{CEEC004A-E432-4C68-9415-24CBEE274E17}" type="sibTrans" cxnId="{4C0EC415-FD0F-47A6-A30F-218FE263B08A}">
      <dgm:prSet/>
      <dgm:spPr/>
      <dgm:t>
        <a:bodyPr/>
        <a:lstStyle/>
        <a:p>
          <a:endParaRPr lang="en-US"/>
        </a:p>
      </dgm:t>
    </dgm:pt>
    <dgm:pt modelId="{ECAB9728-7F63-4264-BF4C-13AFD6F8D1CC}">
      <dgm:prSet phldrT="[Text]"/>
      <dgm:spPr/>
      <dgm:t>
        <a:bodyPr/>
        <a:lstStyle/>
        <a:p>
          <a:r>
            <a:rPr lang="en-US" dirty="0"/>
            <a:t>…..</a:t>
          </a:r>
        </a:p>
      </dgm:t>
    </dgm:pt>
    <dgm:pt modelId="{6CFC639D-7E5A-4FAD-8EA5-A7E65B31EE01}" type="parTrans" cxnId="{2B1B0833-99CB-470C-B571-7C42AE17B863}">
      <dgm:prSet/>
      <dgm:spPr/>
      <dgm:t>
        <a:bodyPr/>
        <a:lstStyle/>
        <a:p>
          <a:endParaRPr lang="en-US"/>
        </a:p>
      </dgm:t>
    </dgm:pt>
    <dgm:pt modelId="{EF3A863F-BB71-4BC1-9954-67E5CE3F56AB}" type="sibTrans" cxnId="{2B1B0833-99CB-470C-B571-7C42AE17B863}">
      <dgm:prSet/>
      <dgm:spPr/>
      <dgm:t>
        <a:bodyPr/>
        <a:lstStyle/>
        <a:p>
          <a:endParaRPr lang="en-US"/>
        </a:p>
      </dgm:t>
    </dgm:pt>
    <dgm:pt modelId="{10BF88C9-17E1-491D-931D-1F12B8AB5B8B}">
      <dgm:prSet phldrT="[Text]"/>
      <dgm:spPr/>
      <dgm:t>
        <a:bodyPr/>
        <a:lstStyle/>
        <a:p>
          <a:r>
            <a:rPr lang="en-US" dirty="0"/>
            <a:t>SW1</a:t>
          </a:r>
        </a:p>
      </dgm:t>
    </dgm:pt>
    <dgm:pt modelId="{CC4BF548-BCF5-4E18-AD80-0B1A9244D08C}" type="parTrans" cxnId="{DFBBFB05-D1E3-4F93-B8CF-3984C8CDF9CB}">
      <dgm:prSet/>
      <dgm:spPr/>
      <dgm:t>
        <a:bodyPr/>
        <a:lstStyle/>
        <a:p>
          <a:endParaRPr lang="en-US"/>
        </a:p>
      </dgm:t>
    </dgm:pt>
    <dgm:pt modelId="{557D07CE-5292-4E00-9CE5-D1E3A7017D89}" type="sibTrans" cxnId="{DFBBFB05-D1E3-4F93-B8CF-3984C8CDF9CB}">
      <dgm:prSet/>
      <dgm:spPr/>
      <dgm:t>
        <a:bodyPr/>
        <a:lstStyle/>
        <a:p>
          <a:endParaRPr lang="en-US"/>
        </a:p>
      </dgm:t>
    </dgm:pt>
    <dgm:pt modelId="{B6D58FA6-2A2A-468C-9B7A-CE4737FEB162}">
      <dgm:prSet phldrT="[Text]"/>
      <dgm:spPr/>
      <dgm:t>
        <a:bodyPr/>
        <a:lstStyle/>
        <a:p>
          <a:r>
            <a:rPr lang="en-US" dirty="0"/>
            <a:t>…..</a:t>
          </a:r>
        </a:p>
      </dgm:t>
    </dgm:pt>
    <dgm:pt modelId="{293871E9-3FF5-4E93-BA1F-50D4F5E7929A}" type="parTrans" cxnId="{F3A7FE50-C81C-43B9-BAB8-05E268526FE8}">
      <dgm:prSet/>
      <dgm:spPr/>
      <dgm:t>
        <a:bodyPr/>
        <a:lstStyle/>
        <a:p>
          <a:endParaRPr lang="en-US"/>
        </a:p>
      </dgm:t>
    </dgm:pt>
    <dgm:pt modelId="{7FEAE840-98EE-446C-9726-B8D706DFB599}" type="sibTrans" cxnId="{F3A7FE50-C81C-43B9-BAB8-05E268526FE8}">
      <dgm:prSet/>
      <dgm:spPr/>
      <dgm:t>
        <a:bodyPr/>
        <a:lstStyle/>
        <a:p>
          <a:endParaRPr lang="en-US"/>
        </a:p>
      </dgm:t>
    </dgm:pt>
    <dgm:pt modelId="{267B6A23-638A-438D-91F4-500462BF469E}">
      <dgm:prSet phldrT="[Text]"/>
      <dgm:spPr/>
      <dgm:t>
        <a:bodyPr/>
        <a:lstStyle/>
        <a:p>
          <a:r>
            <a:rPr lang="en-US" dirty="0"/>
            <a:t>SW2</a:t>
          </a:r>
        </a:p>
      </dgm:t>
    </dgm:pt>
    <dgm:pt modelId="{95BD4FD1-21D8-403C-8E03-A9FFAA228976}" type="parTrans" cxnId="{9DC3A7A3-6167-42DF-B970-0CDFC5BF97BB}">
      <dgm:prSet/>
      <dgm:spPr/>
      <dgm:t>
        <a:bodyPr/>
        <a:lstStyle/>
        <a:p>
          <a:endParaRPr lang="en-US"/>
        </a:p>
      </dgm:t>
    </dgm:pt>
    <dgm:pt modelId="{6A31F2F7-BEB9-47EE-AB53-A7E6E97CA904}" type="sibTrans" cxnId="{9DC3A7A3-6167-42DF-B970-0CDFC5BF97BB}">
      <dgm:prSet/>
      <dgm:spPr/>
      <dgm:t>
        <a:bodyPr/>
        <a:lstStyle/>
        <a:p>
          <a:endParaRPr lang="en-US"/>
        </a:p>
      </dgm:t>
    </dgm:pt>
    <dgm:pt modelId="{AA74A70C-7EFB-4CAE-B450-B2BC49808A2D}">
      <dgm:prSet phldrT="[Text]"/>
      <dgm:spPr/>
      <dgm:t>
        <a:bodyPr/>
        <a:lstStyle/>
        <a:p>
          <a:r>
            <a:rPr lang="en-US" dirty="0"/>
            <a:t>MAC</a:t>
          </a:r>
        </a:p>
      </dgm:t>
    </dgm:pt>
    <dgm:pt modelId="{83EE2411-EC55-4B88-BC03-7433F8B17526}" type="parTrans" cxnId="{DE0B1701-9C21-4D73-B4F9-2DA55DC7D995}">
      <dgm:prSet/>
      <dgm:spPr/>
      <dgm:t>
        <a:bodyPr/>
        <a:lstStyle/>
        <a:p>
          <a:endParaRPr lang="en-US"/>
        </a:p>
      </dgm:t>
    </dgm:pt>
    <dgm:pt modelId="{BB3A264C-4799-4EB1-AF10-8CA242B33E38}" type="sibTrans" cxnId="{DE0B1701-9C21-4D73-B4F9-2DA55DC7D995}">
      <dgm:prSet/>
      <dgm:spPr/>
      <dgm:t>
        <a:bodyPr/>
        <a:lstStyle/>
        <a:p>
          <a:endParaRPr lang="en-US"/>
        </a:p>
      </dgm:t>
    </dgm:pt>
    <dgm:pt modelId="{45E4B341-640F-4279-B983-2FB4F1432EB9}" type="pres">
      <dgm:prSet presAssocID="{B6921443-76DD-4E3D-A3FD-4C6AFD7852FA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65916E9D-4C71-411D-AB83-39764DA2E64A}" type="pres">
      <dgm:prSet presAssocID="{D1634ED2-E5EE-4431-8914-B95CA7D078DA}" presName="vertOne" presStyleCnt="0"/>
      <dgm:spPr/>
    </dgm:pt>
    <dgm:pt modelId="{C7CF5E82-B0CF-4A28-A0D7-3F8F45BA0E08}" type="pres">
      <dgm:prSet presAssocID="{D1634ED2-E5EE-4431-8914-B95CA7D078DA}" presName="txOne" presStyleLbl="node0" presStyleIdx="0" presStyleCnt="1" custLinFactNeighborX="829" custLinFactNeighborY="-33282">
        <dgm:presLayoutVars>
          <dgm:chPref val="3"/>
        </dgm:presLayoutVars>
      </dgm:prSet>
      <dgm:spPr/>
    </dgm:pt>
    <dgm:pt modelId="{A7539CEA-5F12-463C-B45F-2581FBDAA4C5}" type="pres">
      <dgm:prSet presAssocID="{D1634ED2-E5EE-4431-8914-B95CA7D078DA}" presName="parTransOne" presStyleCnt="0"/>
      <dgm:spPr/>
    </dgm:pt>
    <dgm:pt modelId="{66BDF7F7-48DD-47E8-803B-512C8579116D}" type="pres">
      <dgm:prSet presAssocID="{D1634ED2-E5EE-4431-8914-B95CA7D078DA}" presName="horzOne" presStyleCnt="0"/>
      <dgm:spPr/>
    </dgm:pt>
    <dgm:pt modelId="{5ED2A200-A8CA-4D5D-822C-11513D0351C1}" type="pres">
      <dgm:prSet presAssocID="{2DE22493-067F-42C3-B88E-6B15EB232A36}" presName="vertTwo" presStyleCnt="0"/>
      <dgm:spPr/>
    </dgm:pt>
    <dgm:pt modelId="{C9ADE894-2CD3-489F-82DB-9C00DD11B059}" type="pres">
      <dgm:prSet presAssocID="{2DE22493-067F-42C3-B88E-6B15EB232A36}" presName="txTwo" presStyleLbl="node2" presStyleIdx="0" presStyleCnt="3">
        <dgm:presLayoutVars>
          <dgm:chPref val="3"/>
        </dgm:presLayoutVars>
      </dgm:prSet>
      <dgm:spPr/>
    </dgm:pt>
    <dgm:pt modelId="{864D5F08-4BC2-4D93-893A-1FAE4066B8D6}" type="pres">
      <dgm:prSet presAssocID="{2DE22493-067F-42C3-B88E-6B15EB232A36}" presName="parTransTwo" presStyleCnt="0"/>
      <dgm:spPr/>
    </dgm:pt>
    <dgm:pt modelId="{89432D73-E27C-4DF0-81EB-BC89F307E7C5}" type="pres">
      <dgm:prSet presAssocID="{2DE22493-067F-42C3-B88E-6B15EB232A36}" presName="horzTwo" presStyleCnt="0"/>
      <dgm:spPr/>
    </dgm:pt>
    <dgm:pt modelId="{D233101C-8FDB-4344-AACE-E99900FCE90F}" type="pres">
      <dgm:prSet presAssocID="{AC423B35-B91E-4BDE-B6B4-F4EAD4C1F49A}" presName="vertThree" presStyleCnt="0"/>
      <dgm:spPr/>
    </dgm:pt>
    <dgm:pt modelId="{EBFDF667-0E77-438D-AF6F-DF6B74821AFF}" type="pres">
      <dgm:prSet presAssocID="{AC423B35-B91E-4BDE-B6B4-F4EAD4C1F49A}" presName="txThree" presStyleLbl="node3" presStyleIdx="0" presStyleCnt="15">
        <dgm:presLayoutVars>
          <dgm:chPref val="3"/>
        </dgm:presLayoutVars>
      </dgm:prSet>
      <dgm:spPr/>
    </dgm:pt>
    <dgm:pt modelId="{A6C0C9CC-40DE-4BEC-91A5-B087BF1ABF5B}" type="pres">
      <dgm:prSet presAssocID="{AC423B35-B91E-4BDE-B6B4-F4EAD4C1F49A}" presName="horzThree" presStyleCnt="0"/>
      <dgm:spPr/>
    </dgm:pt>
    <dgm:pt modelId="{C9FA75CA-3123-45F0-B59B-943118231EAE}" type="pres">
      <dgm:prSet presAssocID="{70E2F013-4369-4123-ABC2-426A4EF66210}" presName="sibSpaceThree" presStyleCnt="0"/>
      <dgm:spPr/>
    </dgm:pt>
    <dgm:pt modelId="{61BBCAF8-7D15-41E1-903C-C723642A84C4}" type="pres">
      <dgm:prSet presAssocID="{78B787B0-2A06-4134-B78B-793E35D456DA}" presName="vertThree" presStyleCnt="0"/>
      <dgm:spPr/>
    </dgm:pt>
    <dgm:pt modelId="{1EC3243A-9CFA-4054-A69A-941F64AB6065}" type="pres">
      <dgm:prSet presAssocID="{78B787B0-2A06-4134-B78B-793E35D456DA}" presName="txThree" presStyleLbl="node3" presStyleIdx="1" presStyleCnt="15">
        <dgm:presLayoutVars>
          <dgm:chPref val="3"/>
        </dgm:presLayoutVars>
      </dgm:prSet>
      <dgm:spPr/>
    </dgm:pt>
    <dgm:pt modelId="{2203DE23-A5D0-4029-8F86-CC3028E6DBD3}" type="pres">
      <dgm:prSet presAssocID="{78B787B0-2A06-4134-B78B-793E35D456DA}" presName="horzThree" presStyleCnt="0"/>
      <dgm:spPr/>
    </dgm:pt>
    <dgm:pt modelId="{67D9AFF3-83A8-4133-AE22-4E2414B060C0}" type="pres">
      <dgm:prSet presAssocID="{4239CABD-D5FF-4741-B31D-BB61689CD1E2}" presName="sibSpaceThree" presStyleCnt="0"/>
      <dgm:spPr/>
    </dgm:pt>
    <dgm:pt modelId="{BB33B8DF-AC8D-461C-899A-47CCCE77EB8D}" type="pres">
      <dgm:prSet presAssocID="{71C67823-6998-49B1-AA91-CF079C2EEBF6}" presName="vertThree" presStyleCnt="0"/>
      <dgm:spPr/>
    </dgm:pt>
    <dgm:pt modelId="{A2BBB402-CF74-47DA-A518-39D7CAC9C3FC}" type="pres">
      <dgm:prSet presAssocID="{71C67823-6998-49B1-AA91-CF079C2EEBF6}" presName="txThree" presStyleLbl="node3" presStyleIdx="2" presStyleCnt="15">
        <dgm:presLayoutVars>
          <dgm:chPref val="3"/>
        </dgm:presLayoutVars>
      </dgm:prSet>
      <dgm:spPr/>
    </dgm:pt>
    <dgm:pt modelId="{0EF74B41-A419-4018-9DFC-8F598FF3180F}" type="pres">
      <dgm:prSet presAssocID="{71C67823-6998-49B1-AA91-CF079C2EEBF6}" presName="horzThree" presStyleCnt="0"/>
      <dgm:spPr/>
    </dgm:pt>
    <dgm:pt modelId="{F940AA66-06C7-47C0-9F41-63722E772AE5}" type="pres">
      <dgm:prSet presAssocID="{536DC6F0-46A4-4685-9259-5B8152CBDB6B}" presName="sibSpaceThree" presStyleCnt="0"/>
      <dgm:spPr/>
    </dgm:pt>
    <dgm:pt modelId="{2D0E3D74-C7B5-48C2-A4DE-F1B611CB67CE}" type="pres">
      <dgm:prSet presAssocID="{4ACAAAFF-0AE5-42EE-8B9E-5F1298A6A351}" presName="vertThree" presStyleCnt="0"/>
      <dgm:spPr/>
    </dgm:pt>
    <dgm:pt modelId="{9C17EA47-CA23-430D-A1EE-B2D75279CC4A}" type="pres">
      <dgm:prSet presAssocID="{4ACAAAFF-0AE5-42EE-8B9E-5F1298A6A351}" presName="txThree" presStyleLbl="node3" presStyleIdx="3" presStyleCnt="15">
        <dgm:presLayoutVars>
          <dgm:chPref val="3"/>
        </dgm:presLayoutVars>
      </dgm:prSet>
      <dgm:spPr/>
    </dgm:pt>
    <dgm:pt modelId="{86ABF90C-511D-4AAC-A094-1864BD80C93D}" type="pres">
      <dgm:prSet presAssocID="{4ACAAAFF-0AE5-42EE-8B9E-5F1298A6A351}" presName="horzThree" presStyleCnt="0"/>
      <dgm:spPr/>
    </dgm:pt>
    <dgm:pt modelId="{B5422F10-6695-45B8-9D8F-CF4A3D0F797D}" type="pres">
      <dgm:prSet presAssocID="{267594EA-F0E1-4133-B367-527A506B4D61}" presName="sibSpaceThree" presStyleCnt="0"/>
      <dgm:spPr/>
    </dgm:pt>
    <dgm:pt modelId="{CBB78520-B86F-4C07-A62C-7470B339E8B3}" type="pres">
      <dgm:prSet presAssocID="{E5BB7970-284D-4B1C-A3A0-8532F41EC283}" presName="vertThree" presStyleCnt="0"/>
      <dgm:spPr/>
    </dgm:pt>
    <dgm:pt modelId="{AF2301A3-DA06-4000-8711-6AB82AE6C173}" type="pres">
      <dgm:prSet presAssocID="{E5BB7970-284D-4B1C-A3A0-8532F41EC283}" presName="txThree" presStyleLbl="node3" presStyleIdx="4" presStyleCnt="15">
        <dgm:presLayoutVars>
          <dgm:chPref val="3"/>
        </dgm:presLayoutVars>
      </dgm:prSet>
      <dgm:spPr/>
    </dgm:pt>
    <dgm:pt modelId="{C9223BCA-063F-429E-ABA2-A56B2CE5B414}" type="pres">
      <dgm:prSet presAssocID="{E5BB7970-284D-4B1C-A3A0-8532F41EC283}" presName="horzThree" presStyleCnt="0"/>
      <dgm:spPr/>
    </dgm:pt>
    <dgm:pt modelId="{5699C395-3D74-42D7-B47E-BCF310EC8308}" type="pres">
      <dgm:prSet presAssocID="{58F6FF0E-8EE4-4927-8D76-012335BB7349}" presName="sibSpaceTwo" presStyleCnt="0"/>
      <dgm:spPr/>
    </dgm:pt>
    <dgm:pt modelId="{088CB80B-CDC3-46A3-B37D-E76556D7C3B0}" type="pres">
      <dgm:prSet presAssocID="{B2A921AD-EFD1-49D7-95D2-83937A81CE3E}" presName="vertTwo" presStyleCnt="0"/>
      <dgm:spPr/>
    </dgm:pt>
    <dgm:pt modelId="{46D0DD7B-0770-44C1-A597-78D53478799F}" type="pres">
      <dgm:prSet presAssocID="{B2A921AD-EFD1-49D7-95D2-83937A81CE3E}" presName="txTwo" presStyleLbl="node2" presStyleIdx="1" presStyleCnt="3">
        <dgm:presLayoutVars>
          <dgm:chPref val="3"/>
        </dgm:presLayoutVars>
      </dgm:prSet>
      <dgm:spPr/>
    </dgm:pt>
    <dgm:pt modelId="{3826FB0B-BB39-416C-84B6-4CDFDD094751}" type="pres">
      <dgm:prSet presAssocID="{B2A921AD-EFD1-49D7-95D2-83937A81CE3E}" presName="parTransTwo" presStyleCnt="0"/>
      <dgm:spPr/>
    </dgm:pt>
    <dgm:pt modelId="{B35C5D0B-785C-4F7C-843D-3746B2B55D8E}" type="pres">
      <dgm:prSet presAssocID="{B2A921AD-EFD1-49D7-95D2-83937A81CE3E}" presName="horzTwo" presStyleCnt="0"/>
      <dgm:spPr/>
    </dgm:pt>
    <dgm:pt modelId="{F4B82845-A9F5-4D8F-A185-F191C084BDEE}" type="pres">
      <dgm:prSet presAssocID="{E28AB5D3-F59E-4334-89A5-C89F5E34C9E4}" presName="vertThree" presStyleCnt="0"/>
      <dgm:spPr/>
    </dgm:pt>
    <dgm:pt modelId="{BC0F3616-E5D2-4EA5-A021-ADF161AD22DF}" type="pres">
      <dgm:prSet presAssocID="{E28AB5D3-F59E-4334-89A5-C89F5E34C9E4}" presName="txThree" presStyleLbl="node3" presStyleIdx="5" presStyleCnt="15">
        <dgm:presLayoutVars>
          <dgm:chPref val="3"/>
        </dgm:presLayoutVars>
      </dgm:prSet>
      <dgm:spPr/>
    </dgm:pt>
    <dgm:pt modelId="{9CEBA112-242E-45B2-A96D-E8E8EB544738}" type="pres">
      <dgm:prSet presAssocID="{E28AB5D3-F59E-4334-89A5-C89F5E34C9E4}" presName="horzThree" presStyleCnt="0"/>
      <dgm:spPr/>
    </dgm:pt>
    <dgm:pt modelId="{708D1501-03A1-4F8C-A737-9A16FE9C7C8C}" type="pres">
      <dgm:prSet presAssocID="{2EF903ED-9D42-4918-B4A3-14295FF193CD}" presName="sibSpaceThree" presStyleCnt="0"/>
      <dgm:spPr/>
    </dgm:pt>
    <dgm:pt modelId="{2F3B0BD0-CC2A-4F61-A737-F31BF049193D}" type="pres">
      <dgm:prSet presAssocID="{02594D9B-0F59-46D0-9C5E-CBB074C65ED7}" presName="vertThree" presStyleCnt="0"/>
      <dgm:spPr/>
    </dgm:pt>
    <dgm:pt modelId="{FC2B66FA-81D2-481B-B1D2-6D3F8B8615FF}" type="pres">
      <dgm:prSet presAssocID="{02594D9B-0F59-46D0-9C5E-CBB074C65ED7}" presName="txThree" presStyleLbl="node3" presStyleIdx="6" presStyleCnt="15">
        <dgm:presLayoutVars>
          <dgm:chPref val="3"/>
        </dgm:presLayoutVars>
      </dgm:prSet>
      <dgm:spPr/>
    </dgm:pt>
    <dgm:pt modelId="{0DD6F66E-3FCF-4743-B6A6-A98098D78788}" type="pres">
      <dgm:prSet presAssocID="{02594D9B-0F59-46D0-9C5E-CBB074C65ED7}" presName="horzThree" presStyleCnt="0"/>
      <dgm:spPr/>
    </dgm:pt>
    <dgm:pt modelId="{6051B649-F1E8-4AA5-8C95-67E72DA160FB}" type="pres">
      <dgm:prSet presAssocID="{3375C71A-3671-4340-8265-78B236D21B0F}" presName="sibSpaceThree" presStyleCnt="0"/>
      <dgm:spPr/>
    </dgm:pt>
    <dgm:pt modelId="{BDCC6B73-74CE-4578-8E45-54371F389E71}" type="pres">
      <dgm:prSet presAssocID="{6239C134-9FCF-4F71-9DDA-8C1927DDF4AF}" presName="vertThree" presStyleCnt="0"/>
      <dgm:spPr/>
    </dgm:pt>
    <dgm:pt modelId="{98EBBE86-65D3-4A55-85F0-2F58D4769011}" type="pres">
      <dgm:prSet presAssocID="{6239C134-9FCF-4F71-9DDA-8C1927DDF4AF}" presName="txThree" presStyleLbl="node3" presStyleIdx="7" presStyleCnt="15">
        <dgm:presLayoutVars>
          <dgm:chPref val="3"/>
        </dgm:presLayoutVars>
      </dgm:prSet>
      <dgm:spPr/>
    </dgm:pt>
    <dgm:pt modelId="{D9150645-7FB3-4884-80FF-E019736753C6}" type="pres">
      <dgm:prSet presAssocID="{6239C134-9FCF-4F71-9DDA-8C1927DDF4AF}" presName="horzThree" presStyleCnt="0"/>
      <dgm:spPr/>
    </dgm:pt>
    <dgm:pt modelId="{A4F15628-BB63-455B-9091-B1A3622F5643}" type="pres">
      <dgm:prSet presAssocID="{B45E0F3B-34B0-4B8B-94E2-06BBB813C9E8}" presName="sibSpaceThree" presStyleCnt="0"/>
      <dgm:spPr/>
    </dgm:pt>
    <dgm:pt modelId="{5C4DE154-C2D5-4FD3-86D5-D93BEA6836DC}" type="pres">
      <dgm:prSet presAssocID="{4EBA07D5-0B25-4312-8884-8B85051EA138}" presName="vertThree" presStyleCnt="0"/>
      <dgm:spPr/>
    </dgm:pt>
    <dgm:pt modelId="{858AEDD7-7AF1-4DEE-B97C-42D13A832F46}" type="pres">
      <dgm:prSet presAssocID="{4EBA07D5-0B25-4312-8884-8B85051EA138}" presName="txThree" presStyleLbl="node3" presStyleIdx="8" presStyleCnt="15">
        <dgm:presLayoutVars>
          <dgm:chPref val="3"/>
        </dgm:presLayoutVars>
      </dgm:prSet>
      <dgm:spPr/>
    </dgm:pt>
    <dgm:pt modelId="{E53B6C3D-55C1-4B42-A530-C5C8182FDCD4}" type="pres">
      <dgm:prSet presAssocID="{4EBA07D5-0B25-4312-8884-8B85051EA138}" presName="horzThree" presStyleCnt="0"/>
      <dgm:spPr/>
    </dgm:pt>
    <dgm:pt modelId="{C3A98879-42B8-4404-BEC3-15CDE4DD1D26}" type="pres">
      <dgm:prSet presAssocID="{CEEC004A-E432-4C68-9415-24CBEE274E17}" presName="sibSpaceThree" presStyleCnt="0"/>
      <dgm:spPr/>
    </dgm:pt>
    <dgm:pt modelId="{C1A23BF9-9CAE-4951-9EF2-05F2D2F482DE}" type="pres">
      <dgm:prSet presAssocID="{ECAB9728-7F63-4264-BF4C-13AFD6F8D1CC}" presName="vertThree" presStyleCnt="0"/>
      <dgm:spPr/>
    </dgm:pt>
    <dgm:pt modelId="{2FE52E9B-4A67-4F7A-8C78-C2776DA69637}" type="pres">
      <dgm:prSet presAssocID="{ECAB9728-7F63-4264-BF4C-13AFD6F8D1CC}" presName="txThree" presStyleLbl="node3" presStyleIdx="9" presStyleCnt="15">
        <dgm:presLayoutVars>
          <dgm:chPref val="3"/>
        </dgm:presLayoutVars>
      </dgm:prSet>
      <dgm:spPr/>
    </dgm:pt>
    <dgm:pt modelId="{9673A678-4BAB-4276-8C94-9D6C6B214F0A}" type="pres">
      <dgm:prSet presAssocID="{ECAB9728-7F63-4264-BF4C-13AFD6F8D1CC}" presName="horzThree" presStyleCnt="0"/>
      <dgm:spPr/>
    </dgm:pt>
    <dgm:pt modelId="{01751817-C777-4CB3-A7A9-5EDEE834F96E}" type="pres">
      <dgm:prSet presAssocID="{EF3A863F-BB71-4BC1-9954-67E5CE3F56AB}" presName="sibSpaceThree" presStyleCnt="0"/>
      <dgm:spPr/>
    </dgm:pt>
    <dgm:pt modelId="{8D2D05FD-C085-41FA-ADE0-C537E0C9B0C7}" type="pres">
      <dgm:prSet presAssocID="{E60F3DE7-BC7F-4F17-89D7-B4553EE1CAF0}" presName="vertThree" presStyleCnt="0"/>
      <dgm:spPr/>
    </dgm:pt>
    <dgm:pt modelId="{E52B04CE-DAFD-4CB7-8C4D-6C80495F6551}" type="pres">
      <dgm:prSet presAssocID="{E60F3DE7-BC7F-4F17-89D7-B4553EE1CAF0}" presName="txThree" presStyleLbl="node3" presStyleIdx="10" presStyleCnt="15">
        <dgm:presLayoutVars>
          <dgm:chPref val="3"/>
        </dgm:presLayoutVars>
      </dgm:prSet>
      <dgm:spPr/>
    </dgm:pt>
    <dgm:pt modelId="{2F9F7A4E-997D-4E0C-848D-8BC560457AEE}" type="pres">
      <dgm:prSet presAssocID="{E60F3DE7-BC7F-4F17-89D7-B4553EE1CAF0}" presName="horzThree" presStyleCnt="0"/>
      <dgm:spPr/>
    </dgm:pt>
    <dgm:pt modelId="{C92AE515-5B28-4104-9387-C07CE72EB764}" type="pres">
      <dgm:prSet presAssocID="{857AD236-EE4E-4D6C-8143-069FA975B05A}" presName="sibSpaceTwo" presStyleCnt="0"/>
      <dgm:spPr/>
    </dgm:pt>
    <dgm:pt modelId="{D7825C9C-95F6-4A62-A24F-3B7538E780FF}" type="pres">
      <dgm:prSet presAssocID="{54766AF0-93C9-4A0A-B251-DFBD5787DD0E}" presName="vertTwo" presStyleCnt="0"/>
      <dgm:spPr/>
    </dgm:pt>
    <dgm:pt modelId="{FD0ECB69-6355-42E6-9DD3-B163F8B8B0A3}" type="pres">
      <dgm:prSet presAssocID="{54766AF0-93C9-4A0A-B251-DFBD5787DD0E}" presName="txTwo" presStyleLbl="node2" presStyleIdx="2" presStyleCnt="3">
        <dgm:presLayoutVars>
          <dgm:chPref val="3"/>
        </dgm:presLayoutVars>
      </dgm:prSet>
      <dgm:spPr/>
    </dgm:pt>
    <dgm:pt modelId="{55242854-55FB-419D-8C5D-D26E99AE1AF9}" type="pres">
      <dgm:prSet presAssocID="{54766AF0-93C9-4A0A-B251-DFBD5787DD0E}" presName="parTransTwo" presStyleCnt="0"/>
      <dgm:spPr/>
    </dgm:pt>
    <dgm:pt modelId="{83C54FCF-96A8-4843-BA66-3A146883F09C}" type="pres">
      <dgm:prSet presAssocID="{54766AF0-93C9-4A0A-B251-DFBD5787DD0E}" presName="horzTwo" presStyleCnt="0"/>
      <dgm:spPr/>
    </dgm:pt>
    <dgm:pt modelId="{FA749664-4928-4A54-930B-10EEAA7FEBAE}" type="pres">
      <dgm:prSet presAssocID="{AA74A70C-7EFB-4CAE-B450-B2BC49808A2D}" presName="vertThree" presStyleCnt="0"/>
      <dgm:spPr/>
    </dgm:pt>
    <dgm:pt modelId="{48FDBCF7-9F67-4427-B081-145DF883F1B8}" type="pres">
      <dgm:prSet presAssocID="{AA74A70C-7EFB-4CAE-B450-B2BC49808A2D}" presName="txThree" presStyleLbl="node3" presStyleIdx="11" presStyleCnt="15">
        <dgm:presLayoutVars>
          <dgm:chPref val="3"/>
        </dgm:presLayoutVars>
      </dgm:prSet>
      <dgm:spPr/>
    </dgm:pt>
    <dgm:pt modelId="{BFC59A19-5634-47C5-A840-20828CB14164}" type="pres">
      <dgm:prSet presAssocID="{AA74A70C-7EFB-4CAE-B450-B2BC49808A2D}" presName="horzThree" presStyleCnt="0"/>
      <dgm:spPr/>
    </dgm:pt>
    <dgm:pt modelId="{E4EE75FA-44E2-4724-9DCC-05921224DBCE}" type="pres">
      <dgm:prSet presAssocID="{BB3A264C-4799-4EB1-AF10-8CA242B33E38}" presName="sibSpaceThree" presStyleCnt="0"/>
      <dgm:spPr/>
    </dgm:pt>
    <dgm:pt modelId="{721029A4-A8B0-465F-A2D3-17EF2A5993A7}" type="pres">
      <dgm:prSet presAssocID="{10BF88C9-17E1-491D-931D-1F12B8AB5B8B}" presName="vertThree" presStyleCnt="0"/>
      <dgm:spPr/>
    </dgm:pt>
    <dgm:pt modelId="{ECEA63CF-C9E8-4B66-87FA-545C27BEC4EA}" type="pres">
      <dgm:prSet presAssocID="{10BF88C9-17E1-491D-931D-1F12B8AB5B8B}" presName="txThree" presStyleLbl="node3" presStyleIdx="12" presStyleCnt="15">
        <dgm:presLayoutVars>
          <dgm:chPref val="3"/>
        </dgm:presLayoutVars>
      </dgm:prSet>
      <dgm:spPr/>
    </dgm:pt>
    <dgm:pt modelId="{3436FF66-AE06-4123-BCEB-688E1B5F1BFC}" type="pres">
      <dgm:prSet presAssocID="{10BF88C9-17E1-491D-931D-1F12B8AB5B8B}" presName="horzThree" presStyleCnt="0"/>
      <dgm:spPr/>
    </dgm:pt>
    <dgm:pt modelId="{B225A1A7-FDA5-47CD-A978-9EFE2E8F6F54}" type="pres">
      <dgm:prSet presAssocID="{557D07CE-5292-4E00-9CE5-D1E3A7017D89}" presName="sibSpaceThree" presStyleCnt="0"/>
      <dgm:spPr/>
    </dgm:pt>
    <dgm:pt modelId="{C0867BD7-F2BC-4DCA-9C6D-2DFF20FE81CB}" type="pres">
      <dgm:prSet presAssocID="{267B6A23-638A-438D-91F4-500462BF469E}" presName="vertThree" presStyleCnt="0"/>
      <dgm:spPr/>
    </dgm:pt>
    <dgm:pt modelId="{0C979A9A-484F-46CA-918D-474FAC1C5732}" type="pres">
      <dgm:prSet presAssocID="{267B6A23-638A-438D-91F4-500462BF469E}" presName="txThree" presStyleLbl="node3" presStyleIdx="13" presStyleCnt="15">
        <dgm:presLayoutVars>
          <dgm:chPref val="3"/>
        </dgm:presLayoutVars>
      </dgm:prSet>
      <dgm:spPr/>
    </dgm:pt>
    <dgm:pt modelId="{ABF41476-E7BD-49AB-852E-DAD2A9353CC8}" type="pres">
      <dgm:prSet presAssocID="{267B6A23-638A-438D-91F4-500462BF469E}" presName="horzThree" presStyleCnt="0"/>
      <dgm:spPr/>
    </dgm:pt>
    <dgm:pt modelId="{875A4409-2A20-4281-9CFF-0A0C7C332FA2}" type="pres">
      <dgm:prSet presAssocID="{6A31F2F7-BEB9-47EE-AB53-A7E6E97CA904}" presName="sibSpaceThree" presStyleCnt="0"/>
      <dgm:spPr/>
    </dgm:pt>
    <dgm:pt modelId="{7706733B-64C3-4548-AFA4-B494FDF45559}" type="pres">
      <dgm:prSet presAssocID="{B6D58FA6-2A2A-468C-9B7A-CE4737FEB162}" presName="vertThree" presStyleCnt="0"/>
      <dgm:spPr/>
    </dgm:pt>
    <dgm:pt modelId="{6DE51A64-9FB0-4DEE-9074-6006CD1E9EF1}" type="pres">
      <dgm:prSet presAssocID="{B6D58FA6-2A2A-468C-9B7A-CE4737FEB162}" presName="txThree" presStyleLbl="node3" presStyleIdx="14" presStyleCnt="15">
        <dgm:presLayoutVars>
          <dgm:chPref val="3"/>
        </dgm:presLayoutVars>
      </dgm:prSet>
      <dgm:spPr/>
    </dgm:pt>
    <dgm:pt modelId="{B2CD0ED1-2429-463E-A27D-CCB56885C450}" type="pres">
      <dgm:prSet presAssocID="{B6D58FA6-2A2A-468C-9B7A-CE4737FEB162}" presName="horzThree" presStyleCnt="0"/>
      <dgm:spPr/>
    </dgm:pt>
  </dgm:ptLst>
  <dgm:cxnLst>
    <dgm:cxn modelId="{4CBBE600-3751-411E-8A15-FC645275F337}" type="presOf" srcId="{4ACAAAFF-0AE5-42EE-8B9E-5F1298A6A351}" destId="{9C17EA47-CA23-430D-A1EE-B2D75279CC4A}" srcOrd="0" destOrd="0" presId="urn:microsoft.com/office/officeart/2005/8/layout/hierarchy4"/>
    <dgm:cxn modelId="{DE0B1701-9C21-4D73-B4F9-2DA55DC7D995}" srcId="{54766AF0-93C9-4A0A-B251-DFBD5787DD0E}" destId="{AA74A70C-7EFB-4CAE-B450-B2BC49808A2D}" srcOrd="0" destOrd="0" parTransId="{83EE2411-EC55-4B88-BC03-7433F8B17526}" sibTransId="{BB3A264C-4799-4EB1-AF10-8CA242B33E38}"/>
    <dgm:cxn modelId="{B8AC0E03-B63E-49E6-A094-A00178E3187B}" type="presOf" srcId="{267B6A23-638A-438D-91F4-500462BF469E}" destId="{0C979A9A-484F-46CA-918D-474FAC1C5732}" srcOrd="0" destOrd="0" presId="urn:microsoft.com/office/officeart/2005/8/layout/hierarchy4"/>
    <dgm:cxn modelId="{DFBBFB05-D1E3-4F93-B8CF-3984C8CDF9CB}" srcId="{54766AF0-93C9-4A0A-B251-DFBD5787DD0E}" destId="{10BF88C9-17E1-491D-931D-1F12B8AB5B8B}" srcOrd="1" destOrd="0" parTransId="{CC4BF548-BCF5-4E18-AD80-0B1A9244D08C}" sibTransId="{557D07CE-5292-4E00-9CE5-D1E3A7017D89}"/>
    <dgm:cxn modelId="{12ED710C-EB14-42E4-827D-64170C550711}" type="presOf" srcId="{2DE22493-067F-42C3-B88E-6B15EB232A36}" destId="{C9ADE894-2CD3-489F-82DB-9C00DD11B059}" srcOrd="0" destOrd="0" presId="urn:microsoft.com/office/officeart/2005/8/layout/hierarchy4"/>
    <dgm:cxn modelId="{49470C14-6E95-4FFC-8A84-60C10D82ABBE}" type="presOf" srcId="{54766AF0-93C9-4A0A-B251-DFBD5787DD0E}" destId="{FD0ECB69-6355-42E6-9DD3-B163F8B8B0A3}" srcOrd="0" destOrd="0" presId="urn:microsoft.com/office/officeart/2005/8/layout/hierarchy4"/>
    <dgm:cxn modelId="{C1534414-CEC3-455A-BC57-6EA9AA8C83F3}" srcId="{D1634ED2-E5EE-4431-8914-B95CA7D078DA}" destId="{B2A921AD-EFD1-49D7-95D2-83937A81CE3E}" srcOrd="1" destOrd="0" parTransId="{4A75B05F-4B00-41DB-A7CD-15D04612939C}" sibTransId="{857AD236-EE4E-4D6C-8143-069FA975B05A}"/>
    <dgm:cxn modelId="{4C0EC415-FD0F-47A6-A30F-218FE263B08A}" srcId="{B2A921AD-EFD1-49D7-95D2-83937A81CE3E}" destId="{4EBA07D5-0B25-4312-8884-8B85051EA138}" srcOrd="3" destOrd="0" parTransId="{F937A060-AD06-4143-A87D-0DFD25D67AED}" sibTransId="{CEEC004A-E432-4C68-9415-24CBEE274E17}"/>
    <dgm:cxn modelId="{7B260A1C-5425-4622-AC5C-8A75F8C2B5E6}" type="presOf" srcId="{02594D9B-0F59-46D0-9C5E-CBB074C65ED7}" destId="{FC2B66FA-81D2-481B-B1D2-6D3F8B8615FF}" srcOrd="0" destOrd="0" presId="urn:microsoft.com/office/officeart/2005/8/layout/hierarchy4"/>
    <dgm:cxn modelId="{6E131F1E-3623-41C4-ACF6-7F05FB512B91}" srcId="{2DE22493-067F-42C3-B88E-6B15EB232A36}" destId="{AC423B35-B91E-4BDE-B6B4-F4EAD4C1F49A}" srcOrd="0" destOrd="0" parTransId="{51F84E43-20DC-42BA-AF06-2CB5345C8071}" sibTransId="{70E2F013-4369-4123-ABC2-426A4EF66210}"/>
    <dgm:cxn modelId="{8C95341E-2986-4ADA-ADD7-1BB5DD870D58}" type="presOf" srcId="{D1634ED2-E5EE-4431-8914-B95CA7D078DA}" destId="{C7CF5E82-B0CF-4A28-A0D7-3F8F45BA0E08}" srcOrd="0" destOrd="0" presId="urn:microsoft.com/office/officeart/2005/8/layout/hierarchy4"/>
    <dgm:cxn modelId="{B3994524-19E6-45C6-86E4-F0E6E07E9682}" srcId="{B2A921AD-EFD1-49D7-95D2-83937A81CE3E}" destId="{E28AB5D3-F59E-4334-89A5-C89F5E34C9E4}" srcOrd="0" destOrd="0" parTransId="{2F9249D2-BC12-4EDA-92D7-8D5210F19C82}" sibTransId="{2EF903ED-9D42-4918-B4A3-14295FF193CD}"/>
    <dgm:cxn modelId="{2B1B0833-99CB-470C-B571-7C42AE17B863}" srcId="{B2A921AD-EFD1-49D7-95D2-83937A81CE3E}" destId="{ECAB9728-7F63-4264-BF4C-13AFD6F8D1CC}" srcOrd="4" destOrd="0" parTransId="{6CFC639D-7E5A-4FAD-8EA5-A7E65B31EE01}" sibTransId="{EF3A863F-BB71-4BC1-9954-67E5CE3F56AB}"/>
    <dgm:cxn modelId="{3F027A36-696A-4192-9F75-83F7CC504124}" srcId="{2DE22493-067F-42C3-B88E-6B15EB232A36}" destId="{4ACAAAFF-0AE5-42EE-8B9E-5F1298A6A351}" srcOrd="3" destOrd="0" parTransId="{B1175B9E-BAB7-4EA1-B77A-A1700276B876}" sibTransId="{267594EA-F0E1-4133-B367-527A506B4D61}"/>
    <dgm:cxn modelId="{2C90085F-EB7F-433D-BD54-86F4A06906AC}" srcId="{B2A921AD-EFD1-49D7-95D2-83937A81CE3E}" destId="{6239C134-9FCF-4F71-9DDA-8C1927DDF4AF}" srcOrd="2" destOrd="0" parTransId="{FBF247A6-C5ED-4C18-96C8-219EFF4B3CBB}" sibTransId="{B45E0F3B-34B0-4B8B-94E2-06BBB813C9E8}"/>
    <dgm:cxn modelId="{B8105E42-A3FD-4FFA-BD26-EEAEDA61F961}" srcId="{2DE22493-067F-42C3-B88E-6B15EB232A36}" destId="{78B787B0-2A06-4134-B78B-793E35D456DA}" srcOrd="1" destOrd="0" parTransId="{5F80ACDE-12E8-4461-AAB8-3EF69187D81B}" sibTransId="{4239CABD-D5FF-4741-B31D-BB61689CD1E2}"/>
    <dgm:cxn modelId="{16F22145-024F-47E6-BC37-C3D8E4E09405}" srcId="{B2A921AD-EFD1-49D7-95D2-83937A81CE3E}" destId="{02594D9B-0F59-46D0-9C5E-CBB074C65ED7}" srcOrd="1" destOrd="0" parTransId="{0D3B156C-3990-4BE5-A36A-B06C87341781}" sibTransId="{3375C71A-3671-4340-8265-78B236D21B0F}"/>
    <dgm:cxn modelId="{D1360048-67E7-4398-B9D5-6B3654218204}" srcId="{B6921443-76DD-4E3D-A3FD-4C6AFD7852FA}" destId="{D1634ED2-E5EE-4431-8914-B95CA7D078DA}" srcOrd="0" destOrd="0" parTransId="{C70BBCE5-DC2B-43A2-8155-513EE79AD432}" sibTransId="{9CFD597A-DF91-42D2-88DA-789FDF79DE24}"/>
    <dgm:cxn modelId="{C2A6CC48-3977-4C6D-A6E9-635F337C487D}" type="presOf" srcId="{E28AB5D3-F59E-4334-89A5-C89F5E34C9E4}" destId="{BC0F3616-E5D2-4EA5-A021-ADF161AD22DF}" srcOrd="0" destOrd="0" presId="urn:microsoft.com/office/officeart/2005/8/layout/hierarchy4"/>
    <dgm:cxn modelId="{25BB4370-C226-422B-A0FD-AB8045418972}" srcId="{B2A921AD-EFD1-49D7-95D2-83937A81CE3E}" destId="{E60F3DE7-BC7F-4F17-89D7-B4553EE1CAF0}" srcOrd="5" destOrd="0" parTransId="{83DEA6C3-5458-472F-BFD0-BE7EBC59EFBC}" sibTransId="{44F51616-D509-495C-9467-D77816076736}"/>
    <dgm:cxn modelId="{F3A7FE50-C81C-43B9-BAB8-05E268526FE8}" srcId="{54766AF0-93C9-4A0A-B251-DFBD5787DD0E}" destId="{B6D58FA6-2A2A-468C-9B7A-CE4737FEB162}" srcOrd="3" destOrd="0" parTransId="{293871E9-3FF5-4E93-BA1F-50D4F5E7929A}" sibTransId="{7FEAE840-98EE-446C-9726-B8D706DFB599}"/>
    <dgm:cxn modelId="{B2840278-6F0D-48A9-86F9-C539ED6B2187}" srcId="{2DE22493-067F-42C3-B88E-6B15EB232A36}" destId="{71C67823-6998-49B1-AA91-CF079C2EEBF6}" srcOrd="2" destOrd="0" parTransId="{AD2480A0-180B-4842-8C38-6F8AF4CBE530}" sibTransId="{536DC6F0-46A4-4685-9259-5B8152CBDB6B}"/>
    <dgm:cxn modelId="{02896C5A-544D-4971-AE3F-9456656908FA}" type="presOf" srcId="{ECAB9728-7F63-4264-BF4C-13AFD6F8D1CC}" destId="{2FE52E9B-4A67-4F7A-8C78-C2776DA69637}" srcOrd="0" destOrd="0" presId="urn:microsoft.com/office/officeart/2005/8/layout/hierarchy4"/>
    <dgm:cxn modelId="{9D6AB45A-20DF-4868-BF50-50C3E44C6828}" type="presOf" srcId="{71C67823-6998-49B1-AA91-CF079C2EEBF6}" destId="{A2BBB402-CF74-47DA-A518-39D7CAC9C3FC}" srcOrd="0" destOrd="0" presId="urn:microsoft.com/office/officeart/2005/8/layout/hierarchy4"/>
    <dgm:cxn modelId="{F083A38D-D767-465F-BFEC-5712220CDCFB}" srcId="{D1634ED2-E5EE-4431-8914-B95CA7D078DA}" destId="{54766AF0-93C9-4A0A-B251-DFBD5787DD0E}" srcOrd="2" destOrd="0" parTransId="{90AC9313-B162-479B-B196-BC88AA26CE09}" sibTransId="{E8573A65-492D-48A7-8D19-835BD0FEB45C}"/>
    <dgm:cxn modelId="{4C85ED91-A651-449C-B214-94E6E0F279C6}" type="presOf" srcId="{6239C134-9FCF-4F71-9DDA-8C1927DDF4AF}" destId="{98EBBE86-65D3-4A55-85F0-2F58D4769011}" srcOrd="0" destOrd="0" presId="urn:microsoft.com/office/officeart/2005/8/layout/hierarchy4"/>
    <dgm:cxn modelId="{4E851D9A-4B8D-4828-92B5-42A6C0C5BB78}" type="presOf" srcId="{AC423B35-B91E-4BDE-B6B4-F4EAD4C1F49A}" destId="{EBFDF667-0E77-438D-AF6F-DF6B74821AFF}" srcOrd="0" destOrd="0" presId="urn:microsoft.com/office/officeart/2005/8/layout/hierarchy4"/>
    <dgm:cxn modelId="{9DC3A7A3-6167-42DF-B970-0CDFC5BF97BB}" srcId="{54766AF0-93C9-4A0A-B251-DFBD5787DD0E}" destId="{267B6A23-638A-438D-91F4-500462BF469E}" srcOrd="2" destOrd="0" parTransId="{95BD4FD1-21D8-403C-8E03-A9FFAA228976}" sibTransId="{6A31F2F7-BEB9-47EE-AB53-A7E6E97CA904}"/>
    <dgm:cxn modelId="{364C34A4-8ADB-465D-895E-E92E64994A3F}" type="presOf" srcId="{E5BB7970-284D-4B1C-A3A0-8532F41EC283}" destId="{AF2301A3-DA06-4000-8711-6AB82AE6C173}" srcOrd="0" destOrd="0" presId="urn:microsoft.com/office/officeart/2005/8/layout/hierarchy4"/>
    <dgm:cxn modelId="{08F318A7-E7B1-4FD0-B8B1-5211A7D94D6B}" type="presOf" srcId="{B6921443-76DD-4E3D-A3FD-4C6AFD7852FA}" destId="{45E4B341-640F-4279-B983-2FB4F1432EB9}" srcOrd="0" destOrd="0" presId="urn:microsoft.com/office/officeart/2005/8/layout/hierarchy4"/>
    <dgm:cxn modelId="{7B6679A9-495F-445D-BA03-467734BDB9E6}" type="presOf" srcId="{78B787B0-2A06-4134-B78B-793E35D456DA}" destId="{1EC3243A-9CFA-4054-A69A-941F64AB6065}" srcOrd="0" destOrd="0" presId="urn:microsoft.com/office/officeart/2005/8/layout/hierarchy4"/>
    <dgm:cxn modelId="{C530FFAB-C8F3-4FFC-8455-3F0D38281BF5}" type="presOf" srcId="{E60F3DE7-BC7F-4F17-89D7-B4553EE1CAF0}" destId="{E52B04CE-DAFD-4CB7-8C4D-6C80495F6551}" srcOrd="0" destOrd="0" presId="urn:microsoft.com/office/officeart/2005/8/layout/hierarchy4"/>
    <dgm:cxn modelId="{6F3D84BD-5DD2-485D-B26C-1A14A1BE3E5C}" type="presOf" srcId="{B6D58FA6-2A2A-468C-9B7A-CE4737FEB162}" destId="{6DE51A64-9FB0-4DEE-9074-6006CD1E9EF1}" srcOrd="0" destOrd="0" presId="urn:microsoft.com/office/officeart/2005/8/layout/hierarchy4"/>
    <dgm:cxn modelId="{839521CB-E0CC-4D81-BBC7-6426F188A93D}" srcId="{D1634ED2-E5EE-4431-8914-B95CA7D078DA}" destId="{2DE22493-067F-42C3-B88E-6B15EB232A36}" srcOrd="0" destOrd="0" parTransId="{FD1F5370-E172-404D-B31D-6308B2650A5E}" sibTransId="{58F6FF0E-8EE4-4927-8D76-012335BB7349}"/>
    <dgm:cxn modelId="{74ADD8E1-F3E7-436C-B43E-B862ECA2A4D2}" type="presOf" srcId="{10BF88C9-17E1-491D-931D-1F12B8AB5B8B}" destId="{ECEA63CF-C9E8-4B66-87FA-545C27BEC4EA}" srcOrd="0" destOrd="0" presId="urn:microsoft.com/office/officeart/2005/8/layout/hierarchy4"/>
    <dgm:cxn modelId="{7F6C69E9-BAB3-448C-B651-CE0F43001103}" srcId="{2DE22493-067F-42C3-B88E-6B15EB232A36}" destId="{E5BB7970-284D-4B1C-A3A0-8532F41EC283}" srcOrd="4" destOrd="0" parTransId="{584D2763-BFA4-4960-9097-C372FECFEA4E}" sibTransId="{E9C93224-0B64-436B-AEE2-1355E402C0D3}"/>
    <dgm:cxn modelId="{25E3DEEB-D399-4F4C-B9FC-A69AAEDD701D}" type="presOf" srcId="{4EBA07D5-0B25-4312-8884-8B85051EA138}" destId="{858AEDD7-7AF1-4DEE-B97C-42D13A832F46}" srcOrd="0" destOrd="0" presId="urn:microsoft.com/office/officeart/2005/8/layout/hierarchy4"/>
    <dgm:cxn modelId="{A9C02FFC-38CB-4BA8-9606-D4772CBE8337}" type="presOf" srcId="{B2A921AD-EFD1-49D7-95D2-83937A81CE3E}" destId="{46D0DD7B-0770-44C1-A597-78D53478799F}" srcOrd="0" destOrd="0" presId="urn:microsoft.com/office/officeart/2005/8/layout/hierarchy4"/>
    <dgm:cxn modelId="{162DADFE-76CE-4316-B5F0-49C1FCE50181}" type="presOf" srcId="{AA74A70C-7EFB-4CAE-B450-B2BC49808A2D}" destId="{48FDBCF7-9F67-4427-B081-145DF883F1B8}" srcOrd="0" destOrd="0" presId="urn:microsoft.com/office/officeart/2005/8/layout/hierarchy4"/>
    <dgm:cxn modelId="{D1E78192-B8CA-4FF5-80D7-124ED09E6AD3}" type="presParOf" srcId="{45E4B341-640F-4279-B983-2FB4F1432EB9}" destId="{65916E9D-4C71-411D-AB83-39764DA2E64A}" srcOrd="0" destOrd="0" presId="urn:microsoft.com/office/officeart/2005/8/layout/hierarchy4"/>
    <dgm:cxn modelId="{7359C4C5-F319-4637-B035-9907D9D7BF4B}" type="presParOf" srcId="{65916E9D-4C71-411D-AB83-39764DA2E64A}" destId="{C7CF5E82-B0CF-4A28-A0D7-3F8F45BA0E08}" srcOrd="0" destOrd="0" presId="urn:microsoft.com/office/officeart/2005/8/layout/hierarchy4"/>
    <dgm:cxn modelId="{5EFD44F6-06FA-4596-B207-33D29F3F1549}" type="presParOf" srcId="{65916E9D-4C71-411D-AB83-39764DA2E64A}" destId="{A7539CEA-5F12-463C-B45F-2581FBDAA4C5}" srcOrd="1" destOrd="0" presId="urn:microsoft.com/office/officeart/2005/8/layout/hierarchy4"/>
    <dgm:cxn modelId="{E01AF8A8-CE27-4DF4-A42A-CECAF4E305B3}" type="presParOf" srcId="{65916E9D-4C71-411D-AB83-39764DA2E64A}" destId="{66BDF7F7-48DD-47E8-803B-512C8579116D}" srcOrd="2" destOrd="0" presId="urn:microsoft.com/office/officeart/2005/8/layout/hierarchy4"/>
    <dgm:cxn modelId="{FA5DE1B5-1BFC-4411-9F18-340BCABA5C77}" type="presParOf" srcId="{66BDF7F7-48DD-47E8-803B-512C8579116D}" destId="{5ED2A200-A8CA-4D5D-822C-11513D0351C1}" srcOrd="0" destOrd="0" presId="urn:microsoft.com/office/officeart/2005/8/layout/hierarchy4"/>
    <dgm:cxn modelId="{B2340C43-C598-4949-ABD6-137C3D5BE724}" type="presParOf" srcId="{5ED2A200-A8CA-4D5D-822C-11513D0351C1}" destId="{C9ADE894-2CD3-489F-82DB-9C00DD11B059}" srcOrd="0" destOrd="0" presId="urn:microsoft.com/office/officeart/2005/8/layout/hierarchy4"/>
    <dgm:cxn modelId="{AE5BB4A3-B00F-43BD-8346-7F6238461304}" type="presParOf" srcId="{5ED2A200-A8CA-4D5D-822C-11513D0351C1}" destId="{864D5F08-4BC2-4D93-893A-1FAE4066B8D6}" srcOrd="1" destOrd="0" presId="urn:microsoft.com/office/officeart/2005/8/layout/hierarchy4"/>
    <dgm:cxn modelId="{05D73F7C-8B2E-4CC2-AB75-FFB53A2D2E99}" type="presParOf" srcId="{5ED2A200-A8CA-4D5D-822C-11513D0351C1}" destId="{89432D73-E27C-4DF0-81EB-BC89F307E7C5}" srcOrd="2" destOrd="0" presId="urn:microsoft.com/office/officeart/2005/8/layout/hierarchy4"/>
    <dgm:cxn modelId="{62433660-3998-497E-A0CA-C97FD708DD77}" type="presParOf" srcId="{89432D73-E27C-4DF0-81EB-BC89F307E7C5}" destId="{D233101C-8FDB-4344-AACE-E99900FCE90F}" srcOrd="0" destOrd="0" presId="urn:microsoft.com/office/officeart/2005/8/layout/hierarchy4"/>
    <dgm:cxn modelId="{1213184A-759F-4062-A155-0FB14EEE7F56}" type="presParOf" srcId="{D233101C-8FDB-4344-AACE-E99900FCE90F}" destId="{EBFDF667-0E77-438D-AF6F-DF6B74821AFF}" srcOrd="0" destOrd="0" presId="urn:microsoft.com/office/officeart/2005/8/layout/hierarchy4"/>
    <dgm:cxn modelId="{7B6A640B-F63B-4F5D-9E01-F4E193CE47ED}" type="presParOf" srcId="{D233101C-8FDB-4344-AACE-E99900FCE90F}" destId="{A6C0C9CC-40DE-4BEC-91A5-B087BF1ABF5B}" srcOrd="1" destOrd="0" presId="urn:microsoft.com/office/officeart/2005/8/layout/hierarchy4"/>
    <dgm:cxn modelId="{BEC3BA6D-A456-492F-976D-300B8B466B1C}" type="presParOf" srcId="{89432D73-E27C-4DF0-81EB-BC89F307E7C5}" destId="{C9FA75CA-3123-45F0-B59B-943118231EAE}" srcOrd="1" destOrd="0" presId="urn:microsoft.com/office/officeart/2005/8/layout/hierarchy4"/>
    <dgm:cxn modelId="{CD3DFB1A-4415-4646-8C6D-34AD2FD3BDB4}" type="presParOf" srcId="{89432D73-E27C-4DF0-81EB-BC89F307E7C5}" destId="{61BBCAF8-7D15-41E1-903C-C723642A84C4}" srcOrd="2" destOrd="0" presId="urn:microsoft.com/office/officeart/2005/8/layout/hierarchy4"/>
    <dgm:cxn modelId="{C492FD7E-3D9B-4D06-922C-7AD36F2B22DB}" type="presParOf" srcId="{61BBCAF8-7D15-41E1-903C-C723642A84C4}" destId="{1EC3243A-9CFA-4054-A69A-941F64AB6065}" srcOrd="0" destOrd="0" presId="urn:microsoft.com/office/officeart/2005/8/layout/hierarchy4"/>
    <dgm:cxn modelId="{8C0F407E-7DC2-4375-8315-16278A58EBF7}" type="presParOf" srcId="{61BBCAF8-7D15-41E1-903C-C723642A84C4}" destId="{2203DE23-A5D0-4029-8F86-CC3028E6DBD3}" srcOrd="1" destOrd="0" presId="urn:microsoft.com/office/officeart/2005/8/layout/hierarchy4"/>
    <dgm:cxn modelId="{89986CAD-5499-4A3F-BD1D-F2069F9666BB}" type="presParOf" srcId="{89432D73-E27C-4DF0-81EB-BC89F307E7C5}" destId="{67D9AFF3-83A8-4133-AE22-4E2414B060C0}" srcOrd="3" destOrd="0" presId="urn:microsoft.com/office/officeart/2005/8/layout/hierarchy4"/>
    <dgm:cxn modelId="{910BFEDC-76E9-441D-AB74-F813509DB7AB}" type="presParOf" srcId="{89432D73-E27C-4DF0-81EB-BC89F307E7C5}" destId="{BB33B8DF-AC8D-461C-899A-47CCCE77EB8D}" srcOrd="4" destOrd="0" presId="urn:microsoft.com/office/officeart/2005/8/layout/hierarchy4"/>
    <dgm:cxn modelId="{16C658DD-26E5-49D0-BBDB-F1A68EA52704}" type="presParOf" srcId="{BB33B8DF-AC8D-461C-899A-47CCCE77EB8D}" destId="{A2BBB402-CF74-47DA-A518-39D7CAC9C3FC}" srcOrd="0" destOrd="0" presId="urn:microsoft.com/office/officeart/2005/8/layout/hierarchy4"/>
    <dgm:cxn modelId="{1564BFBA-26C3-4CE1-AD96-52AA3A0DF8CD}" type="presParOf" srcId="{BB33B8DF-AC8D-461C-899A-47CCCE77EB8D}" destId="{0EF74B41-A419-4018-9DFC-8F598FF3180F}" srcOrd="1" destOrd="0" presId="urn:microsoft.com/office/officeart/2005/8/layout/hierarchy4"/>
    <dgm:cxn modelId="{566A902A-E71F-4150-83D9-7F7624FBB0B1}" type="presParOf" srcId="{89432D73-E27C-4DF0-81EB-BC89F307E7C5}" destId="{F940AA66-06C7-47C0-9F41-63722E772AE5}" srcOrd="5" destOrd="0" presId="urn:microsoft.com/office/officeart/2005/8/layout/hierarchy4"/>
    <dgm:cxn modelId="{E88564AB-33CE-4849-B58D-BEF325B9CCD7}" type="presParOf" srcId="{89432D73-E27C-4DF0-81EB-BC89F307E7C5}" destId="{2D0E3D74-C7B5-48C2-A4DE-F1B611CB67CE}" srcOrd="6" destOrd="0" presId="urn:microsoft.com/office/officeart/2005/8/layout/hierarchy4"/>
    <dgm:cxn modelId="{2AF50C3A-ADEC-43E8-A2A8-C56112818169}" type="presParOf" srcId="{2D0E3D74-C7B5-48C2-A4DE-F1B611CB67CE}" destId="{9C17EA47-CA23-430D-A1EE-B2D75279CC4A}" srcOrd="0" destOrd="0" presId="urn:microsoft.com/office/officeart/2005/8/layout/hierarchy4"/>
    <dgm:cxn modelId="{14E79136-22FF-4BA7-9DD7-AC260243B0B8}" type="presParOf" srcId="{2D0E3D74-C7B5-48C2-A4DE-F1B611CB67CE}" destId="{86ABF90C-511D-4AAC-A094-1864BD80C93D}" srcOrd="1" destOrd="0" presId="urn:microsoft.com/office/officeart/2005/8/layout/hierarchy4"/>
    <dgm:cxn modelId="{237D986D-02CB-4AB4-A822-D89FE21FD3B7}" type="presParOf" srcId="{89432D73-E27C-4DF0-81EB-BC89F307E7C5}" destId="{B5422F10-6695-45B8-9D8F-CF4A3D0F797D}" srcOrd="7" destOrd="0" presId="urn:microsoft.com/office/officeart/2005/8/layout/hierarchy4"/>
    <dgm:cxn modelId="{9EB7E683-DD58-4683-A0FA-717F6EDA3BB5}" type="presParOf" srcId="{89432D73-E27C-4DF0-81EB-BC89F307E7C5}" destId="{CBB78520-B86F-4C07-A62C-7470B339E8B3}" srcOrd="8" destOrd="0" presId="urn:microsoft.com/office/officeart/2005/8/layout/hierarchy4"/>
    <dgm:cxn modelId="{FB868532-717B-425D-BAB5-98B4C56B53A6}" type="presParOf" srcId="{CBB78520-B86F-4C07-A62C-7470B339E8B3}" destId="{AF2301A3-DA06-4000-8711-6AB82AE6C173}" srcOrd="0" destOrd="0" presId="urn:microsoft.com/office/officeart/2005/8/layout/hierarchy4"/>
    <dgm:cxn modelId="{94CCF0DA-647D-471D-9321-6D80EB6910DD}" type="presParOf" srcId="{CBB78520-B86F-4C07-A62C-7470B339E8B3}" destId="{C9223BCA-063F-429E-ABA2-A56B2CE5B414}" srcOrd="1" destOrd="0" presId="urn:microsoft.com/office/officeart/2005/8/layout/hierarchy4"/>
    <dgm:cxn modelId="{37DBC587-1599-4296-AC60-4B46339E7B00}" type="presParOf" srcId="{66BDF7F7-48DD-47E8-803B-512C8579116D}" destId="{5699C395-3D74-42D7-B47E-BCF310EC8308}" srcOrd="1" destOrd="0" presId="urn:microsoft.com/office/officeart/2005/8/layout/hierarchy4"/>
    <dgm:cxn modelId="{674840BA-6056-412F-BAA0-F484AC3FF67E}" type="presParOf" srcId="{66BDF7F7-48DD-47E8-803B-512C8579116D}" destId="{088CB80B-CDC3-46A3-B37D-E76556D7C3B0}" srcOrd="2" destOrd="0" presId="urn:microsoft.com/office/officeart/2005/8/layout/hierarchy4"/>
    <dgm:cxn modelId="{33C9543E-B8E2-4189-9157-0043C13B5600}" type="presParOf" srcId="{088CB80B-CDC3-46A3-B37D-E76556D7C3B0}" destId="{46D0DD7B-0770-44C1-A597-78D53478799F}" srcOrd="0" destOrd="0" presId="urn:microsoft.com/office/officeart/2005/8/layout/hierarchy4"/>
    <dgm:cxn modelId="{D4E80926-1DEF-4D62-ADFF-DDE4F74DA0C3}" type="presParOf" srcId="{088CB80B-CDC3-46A3-B37D-E76556D7C3B0}" destId="{3826FB0B-BB39-416C-84B6-4CDFDD094751}" srcOrd="1" destOrd="0" presId="urn:microsoft.com/office/officeart/2005/8/layout/hierarchy4"/>
    <dgm:cxn modelId="{EBA2A449-88EB-4A16-B24A-A334CDD9DB73}" type="presParOf" srcId="{088CB80B-CDC3-46A3-B37D-E76556D7C3B0}" destId="{B35C5D0B-785C-4F7C-843D-3746B2B55D8E}" srcOrd="2" destOrd="0" presId="urn:microsoft.com/office/officeart/2005/8/layout/hierarchy4"/>
    <dgm:cxn modelId="{20F93040-6E5A-4AAB-8CA6-DD3DA28D611D}" type="presParOf" srcId="{B35C5D0B-785C-4F7C-843D-3746B2B55D8E}" destId="{F4B82845-A9F5-4D8F-A185-F191C084BDEE}" srcOrd="0" destOrd="0" presId="urn:microsoft.com/office/officeart/2005/8/layout/hierarchy4"/>
    <dgm:cxn modelId="{E099EAF9-A1C5-4D66-A27E-184BAFD223CD}" type="presParOf" srcId="{F4B82845-A9F5-4D8F-A185-F191C084BDEE}" destId="{BC0F3616-E5D2-4EA5-A021-ADF161AD22DF}" srcOrd="0" destOrd="0" presId="urn:microsoft.com/office/officeart/2005/8/layout/hierarchy4"/>
    <dgm:cxn modelId="{133C17A1-5E69-4825-BC28-977BC4B627DC}" type="presParOf" srcId="{F4B82845-A9F5-4D8F-A185-F191C084BDEE}" destId="{9CEBA112-242E-45B2-A96D-E8E8EB544738}" srcOrd="1" destOrd="0" presId="urn:microsoft.com/office/officeart/2005/8/layout/hierarchy4"/>
    <dgm:cxn modelId="{8F6E1F26-A6DD-4606-95E0-940085181ED8}" type="presParOf" srcId="{B35C5D0B-785C-4F7C-843D-3746B2B55D8E}" destId="{708D1501-03A1-4F8C-A737-9A16FE9C7C8C}" srcOrd="1" destOrd="0" presId="urn:microsoft.com/office/officeart/2005/8/layout/hierarchy4"/>
    <dgm:cxn modelId="{CFF4F02C-686B-4354-9B1D-33A050142641}" type="presParOf" srcId="{B35C5D0B-785C-4F7C-843D-3746B2B55D8E}" destId="{2F3B0BD0-CC2A-4F61-A737-F31BF049193D}" srcOrd="2" destOrd="0" presId="urn:microsoft.com/office/officeart/2005/8/layout/hierarchy4"/>
    <dgm:cxn modelId="{39682720-E2F0-44DD-A53C-8A64763E19F2}" type="presParOf" srcId="{2F3B0BD0-CC2A-4F61-A737-F31BF049193D}" destId="{FC2B66FA-81D2-481B-B1D2-6D3F8B8615FF}" srcOrd="0" destOrd="0" presId="urn:microsoft.com/office/officeart/2005/8/layout/hierarchy4"/>
    <dgm:cxn modelId="{6A753A23-F72D-41B0-BD78-DA7409D2F204}" type="presParOf" srcId="{2F3B0BD0-CC2A-4F61-A737-F31BF049193D}" destId="{0DD6F66E-3FCF-4743-B6A6-A98098D78788}" srcOrd="1" destOrd="0" presId="urn:microsoft.com/office/officeart/2005/8/layout/hierarchy4"/>
    <dgm:cxn modelId="{4594A587-CD4B-4983-AA06-7D111588A40C}" type="presParOf" srcId="{B35C5D0B-785C-4F7C-843D-3746B2B55D8E}" destId="{6051B649-F1E8-4AA5-8C95-67E72DA160FB}" srcOrd="3" destOrd="0" presId="urn:microsoft.com/office/officeart/2005/8/layout/hierarchy4"/>
    <dgm:cxn modelId="{FC87E8A7-DAF1-47FD-A6EE-40E780DE74CD}" type="presParOf" srcId="{B35C5D0B-785C-4F7C-843D-3746B2B55D8E}" destId="{BDCC6B73-74CE-4578-8E45-54371F389E71}" srcOrd="4" destOrd="0" presId="urn:microsoft.com/office/officeart/2005/8/layout/hierarchy4"/>
    <dgm:cxn modelId="{CEC54EDB-EA5F-4798-ADCA-5615282EA542}" type="presParOf" srcId="{BDCC6B73-74CE-4578-8E45-54371F389E71}" destId="{98EBBE86-65D3-4A55-85F0-2F58D4769011}" srcOrd="0" destOrd="0" presId="urn:microsoft.com/office/officeart/2005/8/layout/hierarchy4"/>
    <dgm:cxn modelId="{F6C64D85-E756-4FDE-9043-6D7989423BA0}" type="presParOf" srcId="{BDCC6B73-74CE-4578-8E45-54371F389E71}" destId="{D9150645-7FB3-4884-80FF-E019736753C6}" srcOrd="1" destOrd="0" presId="urn:microsoft.com/office/officeart/2005/8/layout/hierarchy4"/>
    <dgm:cxn modelId="{E60DC091-027C-4F2A-A6D4-76F7DE561A9D}" type="presParOf" srcId="{B35C5D0B-785C-4F7C-843D-3746B2B55D8E}" destId="{A4F15628-BB63-455B-9091-B1A3622F5643}" srcOrd="5" destOrd="0" presId="urn:microsoft.com/office/officeart/2005/8/layout/hierarchy4"/>
    <dgm:cxn modelId="{3E044685-BD9B-40E9-A442-ADB73165E458}" type="presParOf" srcId="{B35C5D0B-785C-4F7C-843D-3746B2B55D8E}" destId="{5C4DE154-C2D5-4FD3-86D5-D93BEA6836DC}" srcOrd="6" destOrd="0" presId="urn:microsoft.com/office/officeart/2005/8/layout/hierarchy4"/>
    <dgm:cxn modelId="{F3B6D450-F053-4438-81D7-E15588C9E361}" type="presParOf" srcId="{5C4DE154-C2D5-4FD3-86D5-D93BEA6836DC}" destId="{858AEDD7-7AF1-4DEE-B97C-42D13A832F46}" srcOrd="0" destOrd="0" presId="urn:microsoft.com/office/officeart/2005/8/layout/hierarchy4"/>
    <dgm:cxn modelId="{D41D95DA-702A-4A35-94E5-70BF5290461A}" type="presParOf" srcId="{5C4DE154-C2D5-4FD3-86D5-D93BEA6836DC}" destId="{E53B6C3D-55C1-4B42-A530-C5C8182FDCD4}" srcOrd="1" destOrd="0" presId="urn:microsoft.com/office/officeart/2005/8/layout/hierarchy4"/>
    <dgm:cxn modelId="{DA238A27-FAC6-45F2-8301-BA9B5E2B9F0D}" type="presParOf" srcId="{B35C5D0B-785C-4F7C-843D-3746B2B55D8E}" destId="{C3A98879-42B8-4404-BEC3-15CDE4DD1D26}" srcOrd="7" destOrd="0" presId="urn:microsoft.com/office/officeart/2005/8/layout/hierarchy4"/>
    <dgm:cxn modelId="{988411C5-6629-49D0-8F17-C48E32744676}" type="presParOf" srcId="{B35C5D0B-785C-4F7C-843D-3746B2B55D8E}" destId="{C1A23BF9-9CAE-4951-9EF2-05F2D2F482DE}" srcOrd="8" destOrd="0" presId="urn:microsoft.com/office/officeart/2005/8/layout/hierarchy4"/>
    <dgm:cxn modelId="{AB178AEC-6368-4C51-823F-8078257EBDE8}" type="presParOf" srcId="{C1A23BF9-9CAE-4951-9EF2-05F2D2F482DE}" destId="{2FE52E9B-4A67-4F7A-8C78-C2776DA69637}" srcOrd="0" destOrd="0" presId="urn:microsoft.com/office/officeart/2005/8/layout/hierarchy4"/>
    <dgm:cxn modelId="{D2280454-2ACC-45A6-A29C-9885150B4EFA}" type="presParOf" srcId="{C1A23BF9-9CAE-4951-9EF2-05F2D2F482DE}" destId="{9673A678-4BAB-4276-8C94-9D6C6B214F0A}" srcOrd="1" destOrd="0" presId="urn:microsoft.com/office/officeart/2005/8/layout/hierarchy4"/>
    <dgm:cxn modelId="{73214E26-BE6E-4451-9488-3C117A5BB4A9}" type="presParOf" srcId="{B35C5D0B-785C-4F7C-843D-3746B2B55D8E}" destId="{01751817-C777-4CB3-A7A9-5EDEE834F96E}" srcOrd="9" destOrd="0" presId="urn:microsoft.com/office/officeart/2005/8/layout/hierarchy4"/>
    <dgm:cxn modelId="{BE77E3D3-466D-45F3-97BB-1EFB1E422E21}" type="presParOf" srcId="{B35C5D0B-785C-4F7C-843D-3746B2B55D8E}" destId="{8D2D05FD-C085-41FA-ADE0-C537E0C9B0C7}" srcOrd="10" destOrd="0" presId="urn:microsoft.com/office/officeart/2005/8/layout/hierarchy4"/>
    <dgm:cxn modelId="{BCE1B302-CB75-4BAB-A245-63C5A6E462EF}" type="presParOf" srcId="{8D2D05FD-C085-41FA-ADE0-C537E0C9B0C7}" destId="{E52B04CE-DAFD-4CB7-8C4D-6C80495F6551}" srcOrd="0" destOrd="0" presId="urn:microsoft.com/office/officeart/2005/8/layout/hierarchy4"/>
    <dgm:cxn modelId="{FB5C7C3C-95E5-4A17-8EA2-0DEB0D9DD3E4}" type="presParOf" srcId="{8D2D05FD-C085-41FA-ADE0-C537E0C9B0C7}" destId="{2F9F7A4E-997D-4E0C-848D-8BC560457AEE}" srcOrd="1" destOrd="0" presId="urn:microsoft.com/office/officeart/2005/8/layout/hierarchy4"/>
    <dgm:cxn modelId="{9C3A78C3-DD7A-42D0-B4CE-41E4121A4394}" type="presParOf" srcId="{66BDF7F7-48DD-47E8-803B-512C8579116D}" destId="{C92AE515-5B28-4104-9387-C07CE72EB764}" srcOrd="3" destOrd="0" presId="urn:microsoft.com/office/officeart/2005/8/layout/hierarchy4"/>
    <dgm:cxn modelId="{5225A396-1165-40A0-9F09-6E75E1357AC0}" type="presParOf" srcId="{66BDF7F7-48DD-47E8-803B-512C8579116D}" destId="{D7825C9C-95F6-4A62-A24F-3B7538E780FF}" srcOrd="4" destOrd="0" presId="urn:microsoft.com/office/officeart/2005/8/layout/hierarchy4"/>
    <dgm:cxn modelId="{1FDDEB76-3191-45FD-B161-4BE6E4F0BA4A}" type="presParOf" srcId="{D7825C9C-95F6-4A62-A24F-3B7538E780FF}" destId="{FD0ECB69-6355-42E6-9DD3-B163F8B8B0A3}" srcOrd="0" destOrd="0" presId="urn:microsoft.com/office/officeart/2005/8/layout/hierarchy4"/>
    <dgm:cxn modelId="{F6E4C93B-5993-48D9-9291-8A8F85900FFD}" type="presParOf" srcId="{D7825C9C-95F6-4A62-A24F-3B7538E780FF}" destId="{55242854-55FB-419D-8C5D-D26E99AE1AF9}" srcOrd="1" destOrd="0" presId="urn:microsoft.com/office/officeart/2005/8/layout/hierarchy4"/>
    <dgm:cxn modelId="{CFFBA1EF-0B3C-4C43-9AC8-083BE417E1AC}" type="presParOf" srcId="{D7825C9C-95F6-4A62-A24F-3B7538E780FF}" destId="{83C54FCF-96A8-4843-BA66-3A146883F09C}" srcOrd="2" destOrd="0" presId="urn:microsoft.com/office/officeart/2005/8/layout/hierarchy4"/>
    <dgm:cxn modelId="{342DE679-6EAC-469B-9BF3-406BB68BBEDF}" type="presParOf" srcId="{83C54FCF-96A8-4843-BA66-3A146883F09C}" destId="{FA749664-4928-4A54-930B-10EEAA7FEBAE}" srcOrd="0" destOrd="0" presId="urn:microsoft.com/office/officeart/2005/8/layout/hierarchy4"/>
    <dgm:cxn modelId="{9743AE1F-4431-4336-99BE-A3A45CBAC508}" type="presParOf" srcId="{FA749664-4928-4A54-930B-10EEAA7FEBAE}" destId="{48FDBCF7-9F67-4427-B081-145DF883F1B8}" srcOrd="0" destOrd="0" presId="urn:microsoft.com/office/officeart/2005/8/layout/hierarchy4"/>
    <dgm:cxn modelId="{CEA5865B-3202-4B1B-AC17-8C009A40B3B1}" type="presParOf" srcId="{FA749664-4928-4A54-930B-10EEAA7FEBAE}" destId="{BFC59A19-5634-47C5-A840-20828CB14164}" srcOrd="1" destOrd="0" presId="urn:microsoft.com/office/officeart/2005/8/layout/hierarchy4"/>
    <dgm:cxn modelId="{3F4BEFC8-A2DC-4734-B11C-4D1C0DD2A34D}" type="presParOf" srcId="{83C54FCF-96A8-4843-BA66-3A146883F09C}" destId="{E4EE75FA-44E2-4724-9DCC-05921224DBCE}" srcOrd="1" destOrd="0" presId="urn:microsoft.com/office/officeart/2005/8/layout/hierarchy4"/>
    <dgm:cxn modelId="{AEB934EA-3302-4948-A11C-98817F5F4BBC}" type="presParOf" srcId="{83C54FCF-96A8-4843-BA66-3A146883F09C}" destId="{721029A4-A8B0-465F-A2D3-17EF2A5993A7}" srcOrd="2" destOrd="0" presId="urn:microsoft.com/office/officeart/2005/8/layout/hierarchy4"/>
    <dgm:cxn modelId="{73880A0A-BDBD-4AE1-A092-C6070E33DDFF}" type="presParOf" srcId="{721029A4-A8B0-465F-A2D3-17EF2A5993A7}" destId="{ECEA63CF-C9E8-4B66-87FA-545C27BEC4EA}" srcOrd="0" destOrd="0" presId="urn:microsoft.com/office/officeart/2005/8/layout/hierarchy4"/>
    <dgm:cxn modelId="{E4EF03E8-46FD-454E-B814-61D4072F2AEF}" type="presParOf" srcId="{721029A4-A8B0-465F-A2D3-17EF2A5993A7}" destId="{3436FF66-AE06-4123-BCEB-688E1B5F1BFC}" srcOrd="1" destOrd="0" presId="urn:microsoft.com/office/officeart/2005/8/layout/hierarchy4"/>
    <dgm:cxn modelId="{063B1EC5-63F9-4453-813E-EF0991CDA5EC}" type="presParOf" srcId="{83C54FCF-96A8-4843-BA66-3A146883F09C}" destId="{B225A1A7-FDA5-47CD-A978-9EFE2E8F6F54}" srcOrd="3" destOrd="0" presId="urn:microsoft.com/office/officeart/2005/8/layout/hierarchy4"/>
    <dgm:cxn modelId="{3F0564F9-E561-4BA3-AA67-D32F47E7F2CC}" type="presParOf" srcId="{83C54FCF-96A8-4843-BA66-3A146883F09C}" destId="{C0867BD7-F2BC-4DCA-9C6D-2DFF20FE81CB}" srcOrd="4" destOrd="0" presId="urn:microsoft.com/office/officeart/2005/8/layout/hierarchy4"/>
    <dgm:cxn modelId="{EDE30314-A846-4BCA-84EE-B52BD9F5B76E}" type="presParOf" srcId="{C0867BD7-F2BC-4DCA-9C6D-2DFF20FE81CB}" destId="{0C979A9A-484F-46CA-918D-474FAC1C5732}" srcOrd="0" destOrd="0" presId="urn:microsoft.com/office/officeart/2005/8/layout/hierarchy4"/>
    <dgm:cxn modelId="{5384BFE8-1ED9-4C1A-8ED6-5B80F1422108}" type="presParOf" srcId="{C0867BD7-F2BC-4DCA-9C6D-2DFF20FE81CB}" destId="{ABF41476-E7BD-49AB-852E-DAD2A9353CC8}" srcOrd="1" destOrd="0" presId="urn:microsoft.com/office/officeart/2005/8/layout/hierarchy4"/>
    <dgm:cxn modelId="{AEAD1BFF-FEF0-4AF6-8D2F-42FC2E6FD8D9}" type="presParOf" srcId="{83C54FCF-96A8-4843-BA66-3A146883F09C}" destId="{875A4409-2A20-4281-9CFF-0A0C7C332FA2}" srcOrd="5" destOrd="0" presId="urn:microsoft.com/office/officeart/2005/8/layout/hierarchy4"/>
    <dgm:cxn modelId="{6684CD86-7DBA-4D16-B652-B615BF73199C}" type="presParOf" srcId="{83C54FCF-96A8-4843-BA66-3A146883F09C}" destId="{7706733B-64C3-4548-AFA4-B494FDF45559}" srcOrd="6" destOrd="0" presId="urn:microsoft.com/office/officeart/2005/8/layout/hierarchy4"/>
    <dgm:cxn modelId="{8A9D735D-902B-40A9-9047-96738F6BC0C6}" type="presParOf" srcId="{7706733B-64C3-4548-AFA4-B494FDF45559}" destId="{6DE51A64-9FB0-4DEE-9074-6006CD1E9EF1}" srcOrd="0" destOrd="0" presId="urn:microsoft.com/office/officeart/2005/8/layout/hierarchy4"/>
    <dgm:cxn modelId="{87F01E3A-7065-41B7-AB53-E17DDEE2BB5F}" type="presParOf" srcId="{7706733B-64C3-4548-AFA4-B494FDF45559}" destId="{B2CD0ED1-2429-463E-A27D-CCB56885C450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08F9E0EC-DB78-47B1-B505-E60A1A3F9AF4}" type="doc">
      <dgm:prSet loTypeId="urn:microsoft.com/office/officeart/2005/8/layout/hierarchy2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93009AF-9E39-472A-8FBE-1AA98FD3F18C}">
      <dgm:prSet phldrT="[Text]" custT="1"/>
      <dgm:spPr/>
      <dgm:t>
        <a:bodyPr/>
        <a:lstStyle/>
        <a:p>
          <a:r>
            <a:rPr lang="en-US" sz="2800" dirty="0" err="1"/>
            <a:t>espget.php</a:t>
          </a:r>
          <a:endParaRPr lang="en-US" sz="2800" dirty="0"/>
        </a:p>
      </dgm:t>
    </dgm:pt>
    <dgm:pt modelId="{FBF33A91-FAC3-4FB9-BBA7-0FC280A72268}" type="parTrans" cxnId="{92B0516D-7B58-4B3B-A69C-3488994E0C92}">
      <dgm:prSet/>
      <dgm:spPr/>
      <dgm:t>
        <a:bodyPr/>
        <a:lstStyle/>
        <a:p>
          <a:endParaRPr lang="en-US"/>
        </a:p>
      </dgm:t>
    </dgm:pt>
    <dgm:pt modelId="{2CCEEE53-7F7F-4919-86D5-1ACF59ABEAF1}" type="sibTrans" cxnId="{92B0516D-7B58-4B3B-A69C-3488994E0C92}">
      <dgm:prSet/>
      <dgm:spPr/>
      <dgm:t>
        <a:bodyPr/>
        <a:lstStyle/>
        <a:p>
          <a:endParaRPr lang="en-US"/>
        </a:p>
      </dgm:t>
    </dgm:pt>
    <dgm:pt modelId="{0F409984-DBCC-4706-A7E1-594958E01246}">
      <dgm:prSet phldrT="[Text]"/>
      <dgm:spPr/>
      <dgm:t>
        <a:bodyPr/>
        <a:lstStyle/>
        <a:p>
          <a:r>
            <a:rPr lang="en-US" dirty="0"/>
            <a:t>Sp1=?</a:t>
          </a:r>
        </a:p>
        <a:p>
          <a:r>
            <a:rPr lang="en-US" dirty="0"/>
            <a:t>Sp2=?</a:t>
          </a:r>
        </a:p>
        <a:p>
          <a:r>
            <a:rPr lang="en-US" dirty="0"/>
            <a:t>Sp3=?</a:t>
          </a:r>
        </a:p>
        <a:p>
          <a:r>
            <a:rPr lang="en-US" dirty="0"/>
            <a:t>……</a:t>
          </a:r>
        </a:p>
      </dgm:t>
    </dgm:pt>
    <dgm:pt modelId="{EC778AA6-CFB6-4038-A594-2DB53E7862E8}" type="parTrans" cxnId="{154DD0C0-52D6-4C18-A410-D49B623D5A2C}">
      <dgm:prSet/>
      <dgm:spPr/>
      <dgm:t>
        <a:bodyPr/>
        <a:lstStyle/>
        <a:p>
          <a:endParaRPr lang="en-US"/>
        </a:p>
      </dgm:t>
    </dgm:pt>
    <dgm:pt modelId="{CC56BF7F-FA59-436C-AB1D-16CE70DA3A86}" type="sibTrans" cxnId="{154DD0C0-52D6-4C18-A410-D49B623D5A2C}">
      <dgm:prSet/>
      <dgm:spPr/>
      <dgm:t>
        <a:bodyPr/>
        <a:lstStyle/>
        <a:p>
          <a:endParaRPr lang="en-US"/>
        </a:p>
      </dgm:t>
    </dgm:pt>
    <dgm:pt modelId="{41A08837-9DFB-4D53-9583-4DF0583EEED2}">
      <dgm:prSet phldrT="[Text]"/>
      <dgm:spPr/>
      <dgm:t>
        <a:bodyPr/>
        <a:lstStyle/>
        <a:p>
          <a:r>
            <a:rPr lang="en-US" dirty="0"/>
            <a:t>Var=?</a:t>
          </a:r>
        </a:p>
      </dgm:t>
    </dgm:pt>
    <dgm:pt modelId="{FD554B74-AC14-414D-B25E-51DFD247DF72}" type="parTrans" cxnId="{3B92C532-E44E-4963-81E5-EB93F922E253}">
      <dgm:prSet/>
      <dgm:spPr/>
      <dgm:t>
        <a:bodyPr/>
        <a:lstStyle/>
        <a:p>
          <a:endParaRPr lang="en-US"/>
        </a:p>
      </dgm:t>
    </dgm:pt>
    <dgm:pt modelId="{025F98A5-33B2-4DB0-B6B5-6EAC8E0E63D9}" type="sibTrans" cxnId="{3B92C532-E44E-4963-81E5-EB93F922E253}">
      <dgm:prSet/>
      <dgm:spPr/>
      <dgm:t>
        <a:bodyPr/>
        <a:lstStyle/>
        <a:p>
          <a:endParaRPr lang="en-US"/>
        </a:p>
      </dgm:t>
    </dgm:pt>
    <dgm:pt modelId="{ECE96EE0-03BA-4BE4-8AA8-8C5C58AEC452}">
      <dgm:prSet phldrT="[Text]" custT="1"/>
      <dgm:spPr/>
      <dgm:t>
        <a:bodyPr/>
        <a:lstStyle/>
        <a:p>
          <a:r>
            <a:rPr lang="en-US" sz="2400" dirty="0" err="1"/>
            <a:t>esppost.php</a:t>
          </a:r>
          <a:endParaRPr lang="en-US" sz="2400" dirty="0"/>
        </a:p>
      </dgm:t>
    </dgm:pt>
    <dgm:pt modelId="{A21C0127-E2F1-4CDA-9854-7055D067E8ED}" type="parTrans" cxnId="{2F1A4BF3-C45A-4DFE-A9A9-1F7877FABA7B}">
      <dgm:prSet/>
      <dgm:spPr/>
      <dgm:t>
        <a:bodyPr/>
        <a:lstStyle/>
        <a:p>
          <a:endParaRPr lang="en-US"/>
        </a:p>
      </dgm:t>
    </dgm:pt>
    <dgm:pt modelId="{C8095E7C-DF17-4B03-AB21-B7431F0273DE}" type="sibTrans" cxnId="{2F1A4BF3-C45A-4DFE-A9A9-1F7877FABA7B}">
      <dgm:prSet/>
      <dgm:spPr/>
      <dgm:t>
        <a:bodyPr/>
        <a:lstStyle/>
        <a:p>
          <a:endParaRPr lang="en-US"/>
        </a:p>
      </dgm:t>
    </dgm:pt>
    <dgm:pt modelId="{778CE8C2-2A0E-4334-AB50-E6FF0532960F}">
      <dgm:prSet phldrT="[Text]"/>
      <dgm:spPr/>
      <dgm:t>
        <a:bodyPr/>
        <a:lstStyle/>
        <a:p>
          <a:r>
            <a:rPr lang="en-US" dirty="0"/>
            <a:t>Sp1=2&amp;Sp2=0…&amp;Var=3&amp;status…</a:t>
          </a:r>
        </a:p>
      </dgm:t>
    </dgm:pt>
    <dgm:pt modelId="{46693AF1-AACA-474D-94D1-666D81BCD399}" type="parTrans" cxnId="{71D4AE87-0086-4912-BA59-DF33856E17B3}">
      <dgm:prSet/>
      <dgm:spPr/>
      <dgm:t>
        <a:bodyPr/>
        <a:lstStyle/>
        <a:p>
          <a:endParaRPr lang="en-US"/>
        </a:p>
      </dgm:t>
    </dgm:pt>
    <dgm:pt modelId="{0F383104-7F9E-4D21-BD6B-4F38717168F6}" type="sibTrans" cxnId="{71D4AE87-0086-4912-BA59-DF33856E17B3}">
      <dgm:prSet/>
      <dgm:spPr/>
      <dgm:t>
        <a:bodyPr/>
        <a:lstStyle/>
        <a:p>
          <a:endParaRPr lang="en-US"/>
        </a:p>
      </dgm:t>
    </dgm:pt>
    <dgm:pt modelId="{6B6FE06E-9A34-45D4-80D4-3FBD794FF0B3}">
      <dgm:prSet phldrT="[Text]" custT="1"/>
      <dgm:spPr/>
      <dgm:t>
        <a:bodyPr/>
        <a:lstStyle/>
        <a:p>
          <a:r>
            <a:rPr lang="en-US" sz="3600" dirty="0"/>
            <a:t>database</a:t>
          </a:r>
        </a:p>
      </dgm:t>
    </dgm:pt>
    <dgm:pt modelId="{C9E115FD-DAB0-47D6-91AA-F9831456F18E}" type="sibTrans" cxnId="{6F5BC7E2-2579-400C-B8BD-AC8F4572E507}">
      <dgm:prSet/>
      <dgm:spPr/>
      <dgm:t>
        <a:bodyPr/>
        <a:lstStyle/>
        <a:p>
          <a:endParaRPr lang="en-US"/>
        </a:p>
      </dgm:t>
    </dgm:pt>
    <dgm:pt modelId="{6DA25B89-7902-4E0F-8B49-E114C103C100}" type="parTrans" cxnId="{6F5BC7E2-2579-400C-B8BD-AC8F4572E507}">
      <dgm:prSet/>
      <dgm:spPr/>
      <dgm:t>
        <a:bodyPr/>
        <a:lstStyle/>
        <a:p>
          <a:endParaRPr lang="en-US"/>
        </a:p>
      </dgm:t>
    </dgm:pt>
    <dgm:pt modelId="{E2CB2760-0334-49F5-B17C-55DDBA87A2C4}">
      <dgm:prSet phldrT="[Text]"/>
      <dgm:spPr/>
      <dgm:t>
        <a:bodyPr/>
        <a:lstStyle/>
        <a:p>
          <a:r>
            <a:rPr lang="en-US" dirty="0"/>
            <a:t>Status=?</a:t>
          </a:r>
        </a:p>
      </dgm:t>
    </dgm:pt>
    <dgm:pt modelId="{E56CD459-661F-45EF-BAF2-DB82CC85A2B7}" type="parTrans" cxnId="{DCDF6F9A-AD61-47EB-8028-4EA5863E5A96}">
      <dgm:prSet/>
      <dgm:spPr/>
      <dgm:t>
        <a:bodyPr/>
        <a:lstStyle/>
        <a:p>
          <a:endParaRPr lang="en-US"/>
        </a:p>
      </dgm:t>
    </dgm:pt>
    <dgm:pt modelId="{4E0D45AA-B12E-41D9-9122-D8A374098F8B}" type="sibTrans" cxnId="{DCDF6F9A-AD61-47EB-8028-4EA5863E5A96}">
      <dgm:prSet/>
      <dgm:spPr/>
      <dgm:t>
        <a:bodyPr/>
        <a:lstStyle/>
        <a:p>
          <a:endParaRPr lang="en-US"/>
        </a:p>
      </dgm:t>
    </dgm:pt>
    <dgm:pt modelId="{E3D8CF4B-0401-4A92-8763-168D8327AAC2}" type="pres">
      <dgm:prSet presAssocID="{08F9E0EC-DB78-47B1-B505-E60A1A3F9AF4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20BEB11E-F472-44EC-9465-7AC31D056A00}" type="pres">
      <dgm:prSet presAssocID="{6B6FE06E-9A34-45D4-80D4-3FBD794FF0B3}" presName="root1" presStyleCnt="0"/>
      <dgm:spPr/>
    </dgm:pt>
    <dgm:pt modelId="{43DECE84-4808-4689-A3F4-CF418018A423}" type="pres">
      <dgm:prSet presAssocID="{6B6FE06E-9A34-45D4-80D4-3FBD794FF0B3}" presName="LevelOneTextNode" presStyleLbl="node0" presStyleIdx="0" presStyleCnt="1">
        <dgm:presLayoutVars>
          <dgm:chPref val="3"/>
        </dgm:presLayoutVars>
      </dgm:prSet>
      <dgm:spPr/>
    </dgm:pt>
    <dgm:pt modelId="{BAB99D49-893A-4E70-A5D6-CCFE38C96C73}" type="pres">
      <dgm:prSet presAssocID="{6B6FE06E-9A34-45D4-80D4-3FBD794FF0B3}" presName="level2hierChild" presStyleCnt="0"/>
      <dgm:spPr/>
    </dgm:pt>
    <dgm:pt modelId="{C5115A98-2884-4A88-BF7A-FB8AAC81AEF1}" type="pres">
      <dgm:prSet presAssocID="{FBF33A91-FAC3-4FB9-BBA7-0FC280A72268}" presName="conn2-1" presStyleLbl="parChTrans1D2" presStyleIdx="0" presStyleCnt="2"/>
      <dgm:spPr/>
    </dgm:pt>
    <dgm:pt modelId="{D01AA2AD-5513-4632-8BB7-92F64A6E8C07}" type="pres">
      <dgm:prSet presAssocID="{FBF33A91-FAC3-4FB9-BBA7-0FC280A72268}" presName="connTx" presStyleLbl="parChTrans1D2" presStyleIdx="0" presStyleCnt="2"/>
      <dgm:spPr/>
    </dgm:pt>
    <dgm:pt modelId="{90E9387A-4833-4409-B8D7-5B9514E6CAEF}" type="pres">
      <dgm:prSet presAssocID="{493009AF-9E39-472A-8FBE-1AA98FD3F18C}" presName="root2" presStyleCnt="0"/>
      <dgm:spPr/>
    </dgm:pt>
    <dgm:pt modelId="{36E63162-12BA-42B4-9226-BC9C5CBCFE87}" type="pres">
      <dgm:prSet presAssocID="{493009AF-9E39-472A-8FBE-1AA98FD3F18C}" presName="LevelTwoTextNode" presStyleLbl="node2" presStyleIdx="0" presStyleCnt="2" custScaleY="142783" custLinFactNeighborX="-3492" custLinFactNeighborY="-2694">
        <dgm:presLayoutVars>
          <dgm:chPref val="3"/>
        </dgm:presLayoutVars>
      </dgm:prSet>
      <dgm:spPr/>
    </dgm:pt>
    <dgm:pt modelId="{24EC3685-34E3-4397-8804-FD92F3F29AF6}" type="pres">
      <dgm:prSet presAssocID="{493009AF-9E39-472A-8FBE-1AA98FD3F18C}" presName="level3hierChild" presStyleCnt="0"/>
      <dgm:spPr/>
    </dgm:pt>
    <dgm:pt modelId="{3DDD5CEE-458A-4E10-9477-F10FB9CBF953}" type="pres">
      <dgm:prSet presAssocID="{EC778AA6-CFB6-4038-A594-2DB53E7862E8}" presName="conn2-1" presStyleLbl="parChTrans1D3" presStyleIdx="0" presStyleCnt="4"/>
      <dgm:spPr/>
    </dgm:pt>
    <dgm:pt modelId="{EE6BFF35-9814-4440-8344-74D47FBC4F27}" type="pres">
      <dgm:prSet presAssocID="{EC778AA6-CFB6-4038-A594-2DB53E7862E8}" presName="connTx" presStyleLbl="parChTrans1D3" presStyleIdx="0" presStyleCnt="4"/>
      <dgm:spPr/>
    </dgm:pt>
    <dgm:pt modelId="{E41D95BD-ABDA-4622-94BD-2DCA31D5B020}" type="pres">
      <dgm:prSet presAssocID="{0F409984-DBCC-4706-A7E1-594958E01246}" presName="root2" presStyleCnt="0"/>
      <dgm:spPr/>
    </dgm:pt>
    <dgm:pt modelId="{FB05E3D7-5854-4256-B6D7-B8394CC68645}" type="pres">
      <dgm:prSet presAssocID="{0F409984-DBCC-4706-A7E1-594958E01246}" presName="LevelTwoTextNode" presStyleLbl="node3" presStyleIdx="0" presStyleCnt="4">
        <dgm:presLayoutVars>
          <dgm:chPref val="3"/>
        </dgm:presLayoutVars>
      </dgm:prSet>
      <dgm:spPr/>
    </dgm:pt>
    <dgm:pt modelId="{672990FB-DDAE-4A1C-9743-AAB8D1C9AC8E}" type="pres">
      <dgm:prSet presAssocID="{0F409984-DBCC-4706-A7E1-594958E01246}" presName="level3hierChild" presStyleCnt="0"/>
      <dgm:spPr/>
    </dgm:pt>
    <dgm:pt modelId="{A80D68AE-3F42-41DF-937A-49487F4809F7}" type="pres">
      <dgm:prSet presAssocID="{FD554B74-AC14-414D-B25E-51DFD247DF72}" presName="conn2-1" presStyleLbl="parChTrans1D3" presStyleIdx="1" presStyleCnt="4"/>
      <dgm:spPr/>
    </dgm:pt>
    <dgm:pt modelId="{372F75C9-69A6-4837-9D79-469E9B503AB3}" type="pres">
      <dgm:prSet presAssocID="{FD554B74-AC14-414D-B25E-51DFD247DF72}" presName="connTx" presStyleLbl="parChTrans1D3" presStyleIdx="1" presStyleCnt="4"/>
      <dgm:spPr/>
    </dgm:pt>
    <dgm:pt modelId="{654C8012-75F7-44A3-87B9-724CC61A2AF3}" type="pres">
      <dgm:prSet presAssocID="{41A08837-9DFB-4D53-9583-4DF0583EEED2}" presName="root2" presStyleCnt="0"/>
      <dgm:spPr/>
    </dgm:pt>
    <dgm:pt modelId="{67E1F944-AB78-4133-80B1-06C5F8F299B8}" type="pres">
      <dgm:prSet presAssocID="{41A08837-9DFB-4D53-9583-4DF0583EEED2}" presName="LevelTwoTextNode" presStyleLbl="node3" presStyleIdx="1" presStyleCnt="4">
        <dgm:presLayoutVars>
          <dgm:chPref val="3"/>
        </dgm:presLayoutVars>
      </dgm:prSet>
      <dgm:spPr/>
    </dgm:pt>
    <dgm:pt modelId="{AE57E10C-2290-413C-B9BD-B3C6D644DC46}" type="pres">
      <dgm:prSet presAssocID="{41A08837-9DFB-4D53-9583-4DF0583EEED2}" presName="level3hierChild" presStyleCnt="0"/>
      <dgm:spPr/>
    </dgm:pt>
    <dgm:pt modelId="{447EB17B-8A1E-428A-ACD0-6545A9EA2943}" type="pres">
      <dgm:prSet presAssocID="{E56CD459-661F-45EF-BAF2-DB82CC85A2B7}" presName="conn2-1" presStyleLbl="parChTrans1D3" presStyleIdx="2" presStyleCnt="4"/>
      <dgm:spPr/>
    </dgm:pt>
    <dgm:pt modelId="{E0BDCF55-CD8E-4575-B01A-808113B6FB67}" type="pres">
      <dgm:prSet presAssocID="{E56CD459-661F-45EF-BAF2-DB82CC85A2B7}" presName="connTx" presStyleLbl="parChTrans1D3" presStyleIdx="2" presStyleCnt="4"/>
      <dgm:spPr/>
    </dgm:pt>
    <dgm:pt modelId="{D1C328F7-26A9-43C9-B88D-694370184507}" type="pres">
      <dgm:prSet presAssocID="{E2CB2760-0334-49F5-B17C-55DDBA87A2C4}" presName="root2" presStyleCnt="0"/>
      <dgm:spPr/>
    </dgm:pt>
    <dgm:pt modelId="{C8001910-8B44-4933-B09F-2FC6D8AD6811}" type="pres">
      <dgm:prSet presAssocID="{E2CB2760-0334-49F5-B17C-55DDBA87A2C4}" presName="LevelTwoTextNode" presStyleLbl="node3" presStyleIdx="2" presStyleCnt="4">
        <dgm:presLayoutVars>
          <dgm:chPref val="3"/>
        </dgm:presLayoutVars>
      </dgm:prSet>
      <dgm:spPr/>
    </dgm:pt>
    <dgm:pt modelId="{0138D5AA-B5B1-4CFE-A144-BD896CAD926F}" type="pres">
      <dgm:prSet presAssocID="{E2CB2760-0334-49F5-B17C-55DDBA87A2C4}" presName="level3hierChild" presStyleCnt="0"/>
      <dgm:spPr/>
    </dgm:pt>
    <dgm:pt modelId="{F51EF411-9AA5-4E54-ABDE-0AC6178F7498}" type="pres">
      <dgm:prSet presAssocID="{A21C0127-E2F1-4CDA-9854-7055D067E8ED}" presName="conn2-1" presStyleLbl="parChTrans1D2" presStyleIdx="1" presStyleCnt="2"/>
      <dgm:spPr/>
    </dgm:pt>
    <dgm:pt modelId="{9BE3430B-A636-4A2F-9530-915A11F52110}" type="pres">
      <dgm:prSet presAssocID="{A21C0127-E2F1-4CDA-9854-7055D067E8ED}" presName="connTx" presStyleLbl="parChTrans1D2" presStyleIdx="1" presStyleCnt="2"/>
      <dgm:spPr/>
    </dgm:pt>
    <dgm:pt modelId="{9EF1036A-D421-4C39-80FE-42C6BA51B643}" type="pres">
      <dgm:prSet presAssocID="{ECE96EE0-03BA-4BE4-8AA8-8C5C58AEC452}" presName="root2" presStyleCnt="0"/>
      <dgm:spPr/>
    </dgm:pt>
    <dgm:pt modelId="{5F17572F-8FBD-4BCD-BB2A-95B7AB762CB7}" type="pres">
      <dgm:prSet presAssocID="{ECE96EE0-03BA-4BE4-8AA8-8C5C58AEC452}" presName="LevelTwoTextNode" presStyleLbl="node2" presStyleIdx="1" presStyleCnt="2">
        <dgm:presLayoutVars>
          <dgm:chPref val="3"/>
        </dgm:presLayoutVars>
      </dgm:prSet>
      <dgm:spPr/>
    </dgm:pt>
    <dgm:pt modelId="{834D4377-4C9D-4641-8059-226C675E58DB}" type="pres">
      <dgm:prSet presAssocID="{ECE96EE0-03BA-4BE4-8AA8-8C5C58AEC452}" presName="level3hierChild" presStyleCnt="0"/>
      <dgm:spPr/>
    </dgm:pt>
    <dgm:pt modelId="{93F51D20-C66C-4453-8741-994480B858FE}" type="pres">
      <dgm:prSet presAssocID="{46693AF1-AACA-474D-94D1-666D81BCD399}" presName="conn2-1" presStyleLbl="parChTrans1D3" presStyleIdx="3" presStyleCnt="4"/>
      <dgm:spPr/>
    </dgm:pt>
    <dgm:pt modelId="{CB561590-3BB5-4704-9ACA-5791FE58955E}" type="pres">
      <dgm:prSet presAssocID="{46693AF1-AACA-474D-94D1-666D81BCD399}" presName="connTx" presStyleLbl="parChTrans1D3" presStyleIdx="3" presStyleCnt="4"/>
      <dgm:spPr/>
    </dgm:pt>
    <dgm:pt modelId="{DEFBDC7D-1F94-4D54-8A72-BED1F57DA5B9}" type="pres">
      <dgm:prSet presAssocID="{778CE8C2-2A0E-4334-AB50-E6FF0532960F}" presName="root2" presStyleCnt="0"/>
      <dgm:spPr/>
    </dgm:pt>
    <dgm:pt modelId="{8A38871A-2752-4283-B802-280AE0EA95AD}" type="pres">
      <dgm:prSet presAssocID="{778CE8C2-2A0E-4334-AB50-E6FF0532960F}" presName="LevelTwoTextNode" presStyleLbl="node3" presStyleIdx="3" presStyleCnt="4" custLinFactNeighborX="2707" custLinFactNeighborY="-190">
        <dgm:presLayoutVars>
          <dgm:chPref val="3"/>
        </dgm:presLayoutVars>
      </dgm:prSet>
      <dgm:spPr/>
    </dgm:pt>
    <dgm:pt modelId="{94BE8D5B-67F5-4BC8-B6CA-3840D898D375}" type="pres">
      <dgm:prSet presAssocID="{778CE8C2-2A0E-4334-AB50-E6FF0532960F}" presName="level3hierChild" presStyleCnt="0"/>
      <dgm:spPr/>
    </dgm:pt>
  </dgm:ptLst>
  <dgm:cxnLst>
    <dgm:cxn modelId="{34D95316-B8A2-4113-8FF4-FC887400DC83}" type="presOf" srcId="{ECE96EE0-03BA-4BE4-8AA8-8C5C58AEC452}" destId="{5F17572F-8FBD-4BCD-BB2A-95B7AB762CB7}" srcOrd="0" destOrd="0" presId="urn:microsoft.com/office/officeart/2005/8/layout/hierarchy2"/>
    <dgm:cxn modelId="{4716971E-C59F-4A6B-A05B-2735F793D63D}" type="presOf" srcId="{FD554B74-AC14-414D-B25E-51DFD247DF72}" destId="{372F75C9-69A6-4837-9D79-469E9B503AB3}" srcOrd="1" destOrd="0" presId="urn:microsoft.com/office/officeart/2005/8/layout/hierarchy2"/>
    <dgm:cxn modelId="{3B92C532-E44E-4963-81E5-EB93F922E253}" srcId="{493009AF-9E39-472A-8FBE-1AA98FD3F18C}" destId="{41A08837-9DFB-4D53-9583-4DF0583EEED2}" srcOrd="1" destOrd="0" parTransId="{FD554B74-AC14-414D-B25E-51DFD247DF72}" sibTransId="{025F98A5-33B2-4DB0-B6B5-6EAC8E0E63D9}"/>
    <dgm:cxn modelId="{2B3CB33B-DF5C-44B0-A09E-D50660D756DE}" type="presOf" srcId="{46693AF1-AACA-474D-94D1-666D81BCD399}" destId="{93F51D20-C66C-4453-8741-994480B858FE}" srcOrd="0" destOrd="0" presId="urn:microsoft.com/office/officeart/2005/8/layout/hierarchy2"/>
    <dgm:cxn modelId="{DE337C60-8BC6-46B3-A348-01A7FBD2B323}" type="presOf" srcId="{EC778AA6-CFB6-4038-A594-2DB53E7862E8}" destId="{3DDD5CEE-458A-4E10-9477-F10FB9CBF953}" srcOrd="0" destOrd="0" presId="urn:microsoft.com/office/officeart/2005/8/layout/hierarchy2"/>
    <dgm:cxn modelId="{C3F34066-3054-4D50-ADB3-3C1F601FE232}" type="presOf" srcId="{08F9E0EC-DB78-47B1-B505-E60A1A3F9AF4}" destId="{E3D8CF4B-0401-4A92-8763-168D8327AAC2}" srcOrd="0" destOrd="0" presId="urn:microsoft.com/office/officeart/2005/8/layout/hierarchy2"/>
    <dgm:cxn modelId="{E7667E48-26DB-4F4E-B3B8-619CFBB8BAB2}" type="presOf" srcId="{0F409984-DBCC-4706-A7E1-594958E01246}" destId="{FB05E3D7-5854-4256-B6D7-B8394CC68645}" srcOrd="0" destOrd="0" presId="urn:microsoft.com/office/officeart/2005/8/layout/hierarchy2"/>
    <dgm:cxn modelId="{92B0516D-7B58-4B3B-A69C-3488994E0C92}" srcId="{6B6FE06E-9A34-45D4-80D4-3FBD794FF0B3}" destId="{493009AF-9E39-472A-8FBE-1AA98FD3F18C}" srcOrd="0" destOrd="0" parTransId="{FBF33A91-FAC3-4FB9-BBA7-0FC280A72268}" sibTransId="{2CCEEE53-7F7F-4919-86D5-1ACF59ABEAF1}"/>
    <dgm:cxn modelId="{4FC2C150-272D-40C3-A17B-6A53F5271417}" type="presOf" srcId="{778CE8C2-2A0E-4334-AB50-E6FF0532960F}" destId="{8A38871A-2752-4283-B802-280AE0EA95AD}" srcOrd="0" destOrd="0" presId="urn:microsoft.com/office/officeart/2005/8/layout/hierarchy2"/>
    <dgm:cxn modelId="{6F213381-0221-4FD8-9418-5CFBC26083CC}" type="presOf" srcId="{41A08837-9DFB-4D53-9583-4DF0583EEED2}" destId="{67E1F944-AB78-4133-80B1-06C5F8F299B8}" srcOrd="0" destOrd="0" presId="urn:microsoft.com/office/officeart/2005/8/layout/hierarchy2"/>
    <dgm:cxn modelId="{71D4AE87-0086-4912-BA59-DF33856E17B3}" srcId="{ECE96EE0-03BA-4BE4-8AA8-8C5C58AEC452}" destId="{778CE8C2-2A0E-4334-AB50-E6FF0532960F}" srcOrd="0" destOrd="0" parTransId="{46693AF1-AACA-474D-94D1-666D81BCD399}" sibTransId="{0F383104-7F9E-4D21-BD6B-4F38717168F6}"/>
    <dgm:cxn modelId="{EB24D987-6E01-4CBA-A64C-7588476E4B0F}" type="presOf" srcId="{A21C0127-E2F1-4CDA-9854-7055D067E8ED}" destId="{F51EF411-9AA5-4E54-ABDE-0AC6178F7498}" srcOrd="0" destOrd="0" presId="urn:microsoft.com/office/officeart/2005/8/layout/hierarchy2"/>
    <dgm:cxn modelId="{2451BC8B-B35A-431D-BDC8-5CCF19982B56}" type="presOf" srcId="{A21C0127-E2F1-4CDA-9854-7055D067E8ED}" destId="{9BE3430B-A636-4A2F-9530-915A11F52110}" srcOrd="1" destOrd="0" presId="urn:microsoft.com/office/officeart/2005/8/layout/hierarchy2"/>
    <dgm:cxn modelId="{FAAD3091-459C-4725-AEB2-C63F21E07472}" type="presOf" srcId="{E2CB2760-0334-49F5-B17C-55DDBA87A2C4}" destId="{C8001910-8B44-4933-B09F-2FC6D8AD6811}" srcOrd="0" destOrd="0" presId="urn:microsoft.com/office/officeart/2005/8/layout/hierarchy2"/>
    <dgm:cxn modelId="{A32F2A99-2FE0-447B-9B6C-B4AF4F32E0DD}" type="presOf" srcId="{FBF33A91-FAC3-4FB9-BBA7-0FC280A72268}" destId="{D01AA2AD-5513-4632-8BB7-92F64A6E8C07}" srcOrd="1" destOrd="0" presId="urn:microsoft.com/office/officeart/2005/8/layout/hierarchy2"/>
    <dgm:cxn modelId="{DCDF6F9A-AD61-47EB-8028-4EA5863E5A96}" srcId="{493009AF-9E39-472A-8FBE-1AA98FD3F18C}" destId="{E2CB2760-0334-49F5-B17C-55DDBA87A2C4}" srcOrd="2" destOrd="0" parTransId="{E56CD459-661F-45EF-BAF2-DB82CC85A2B7}" sibTransId="{4E0D45AA-B12E-41D9-9122-D8A374098F8B}"/>
    <dgm:cxn modelId="{94C325A8-7A96-4C64-8502-317F4B91F3B1}" type="presOf" srcId="{EC778AA6-CFB6-4038-A594-2DB53E7862E8}" destId="{EE6BFF35-9814-4440-8344-74D47FBC4F27}" srcOrd="1" destOrd="0" presId="urn:microsoft.com/office/officeart/2005/8/layout/hierarchy2"/>
    <dgm:cxn modelId="{CF65B9AA-4088-461C-86CC-CB51983363B7}" type="presOf" srcId="{E56CD459-661F-45EF-BAF2-DB82CC85A2B7}" destId="{E0BDCF55-CD8E-4575-B01A-808113B6FB67}" srcOrd="1" destOrd="0" presId="urn:microsoft.com/office/officeart/2005/8/layout/hierarchy2"/>
    <dgm:cxn modelId="{B7E91AAD-8517-4E77-BD1E-244539A95722}" type="presOf" srcId="{6B6FE06E-9A34-45D4-80D4-3FBD794FF0B3}" destId="{43DECE84-4808-4689-A3F4-CF418018A423}" srcOrd="0" destOrd="0" presId="urn:microsoft.com/office/officeart/2005/8/layout/hierarchy2"/>
    <dgm:cxn modelId="{154DD0C0-52D6-4C18-A410-D49B623D5A2C}" srcId="{493009AF-9E39-472A-8FBE-1AA98FD3F18C}" destId="{0F409984-DBCC-4706-A7E1-594958E01246}" srcOrd="0" destOrd="0" parTransId="{EC778AA6-CFB6-4038-A594-2DB53E7862E8}" sibTransId="{CC56BF7F-FA59-436C-AB1D-16CE70DA3A86}"/>
    <dgm:cxn modelId="{C0EE3AC4-F094-4485-89BE-8FA6ADF14C39}" type="presOf" srcId="{FD554B74-AC14-414D-B25E-51DFD247DF72}" destId="{A80D68AE-3F42-41DF-937A-49487F4809F7}" srcOrd="0" destOrd="0" presId="urn:microsoft.com/office/officeart/2005/8/layout/hierarchy2"/>
    <dgm:cxn modelId="{760F77CE-913A-4BA7-BF67-D1B640D5E25E}" type="presOf" srcId="{46693AF1-AACA-474D-94D1-666D81BCD399}" destId="{CB561590-3BB5-4704-9ACA-5791FE58955E}" srcOrd="1" destOrd="0" presId="urn:microsoft.com/office/officeart/2005/8/layout/hierarchy2"/>
    <dgm:cxn modelId="{121B90DB-102D-4F12-8BE0-F71130F7FAFF}" type="presOf" srcId="{493009AF-9E39-472A-8FBE-1AA98FD3F18C}" destId="{36E63162-12BA-42B4-9226-BC9C5CBCFE87}" srcOrd="0" destOrd="0" presId="urn:microsoft.com/office/officeart/2005/8/layout/hierarchy2"/>
    <dgm:cxn modelId="{6F5BC7E2-2579-400C-B8BD-AC8F4572E507}" srcId="{08F9E0EC-DB78-47B1-B505-E60A1A3F9AF4}" destId="{6B6FE06E-9A34-45D4-80D4-3FBD794FF0B3}" srcOrd="0" destOrd="0" parTransId="{6DA25B89-7902-4E0F-8B49-E114C103C100}" sibTransId="{C9E115FD-DAB0-47D6-91AA-F9831456F18E}"/>
    <dgm:cxn modelId="{AD2335F2-697E-468C-B600-79F0746D340C}" type="presOf" srcId="{E56CD459-661F-45EF-BAF2-DB82CC85A2B7}" destId="{447EB17B-8A1E-428A-ACD0-6545A9EA2943}" srcOrd="0" destOrd="0" presId="urn:microsoft.com/office/officeart/2005/8/layout/hierarchy2"/>
    <dgm:cxn modelId="{2F1A4BF3-C45A-4DFE-A9A9-1F7877FABA7B}" srcId="{6B6FE06E-9A34-45D4-80D4-3FBD794FF0B3}" destId="{ECE96EE0-03BA-4BE4-8AA8-8C5C58AEC452}" srcOrd="1" destOrd="0" parTransId="{A21C0127-E2F1-4CDA-9854-7055D067E8ED}" sibTransId="{C8095E7C-DF17-4B03-AB21-B7431F0273DE}"/>
    <dgm:cxn modelId="{F1B28DF6-BC40-45F0-9BD0-B9DCA9936E31}" type="presOf" srcId="{FBF33A91-FAC3-4FB9-BBA7-0FC280A72268}" destId="{C5115A98-2884-4A88-BF7A-FB8AAC81AEF1}" srcOrd="0" destOrd="0" presId="urn:microsoft.com/office/officeart/2005/8/layout/hierarchy2"/>
    <dgm:cxn modelId="{CB2E5FE9-806A-41A6-BE1B-ED9E9DE52D93}" type="presParOf" srcId="{E3D8CF4B-0401-4A92-8763-168D8327AAC2}" destId="{20BEB11E-F472-44EC-9465-7AC31D056A00}" srcOrd="0" destOrd="0" presId="urn:microsoft.com/office/officeart/2005/8/layout/hierarchy2"/>
    <dgm:cxn modelId="{E52F10AC-EFB9-4B37-93C3-DCAD3F32AD40}" type="presParOf" srcId="{20BEB11E-F472-44EC-9465-7AC31D056A00}" destId="{43DECE84-4808-4689-A3F4-CF418018A423}" srcOrd="0" destOrd="0" presId="urn:microsoft.com/office/officeart/2005/8/layout/hierarchy2"/>
    <dgm:cxn modelId="{19A7DF19-C93D-4F90-871D-35484CBC9455}" type="presParOf" srcId="{20BEB11E-F472-44EC-9465-7AC31D056A00}" destId="{BAB99D49-893A-4E70-A5D6-CCFE38C96C73}" srcOrd="1" destOrd="0" presId="urn:microsoft.com/office/officeart/2005/8/layout/hierarchy2"/>
    <dgm:cxn modelId="{50AAA197-E3F6-4AC6-A021-21F62DC95358}" type="presParOf" srcId="{BAB99D49-893A-4E70-A5D6-CCFE38C96C73}" destId="{C5115A98-2884-4A88-BF7A-FB8AAC81AEF1}" srcOrd="0" destOrd="0" presId="urn:microsoft.com/office/officeart/2005/8/layout/hierarchy2"/>
    <dgm:cxn modelId="{0716C2CE-7D45-4A45-A557-01CC59738371}" type="presParOf" srcId="{C5115A98-2884-4A88-BF7A-FB8AAC81AEF1}" destId="{D01AA2AD-5513-4632-8BB7-92F64A6E8C07}" srcOrd="0" destOrd="0" presId="urn:microsoft.com/office/officeart/2005/8/layout/hierarchy2"/>
    <dgm:cxn modelId="{879A1AF7-E009-4F58-9B29-B8318AD8BC4F}" type="presParOf" srcId="{BAB99D49-893A-4E70-A5D6-CCFE38C96C73}" destId="{90E9387A-4833-4409-B8D7-5B9514E6CAEF}" srcOrd="1" destOrd="0" presId="urn:microsoft.com/office/officeart/2005/8/layout/hierarchy2"/>
    <dgm:cxn modelId="{50AD4CAF-F879-4DA9-9D4C-55765280F907}" type="presParOf" srcId="{90E9387A-4833-4409-B8D7-5B9514E6CAEF}" destId="{36E63162-12BA-42B4-9226-BC9C5CBCFE87}" srcOrd="0" destOrd="0" presId="urn:microsoft.com/office/officeart/2005/8/layout/hierarchy2"/>
    <dgm:cxn modelId="{69045A4D-DD40-47D5-8B57-D8508BE82B11}" type="presParOf" srcId="{90E9387A-4833-4409-B8D7-5B9514E6CAEF}" destId="{24EC3685-34E3-4397-8804-FD92F3F29AF6}" srcOrd="1" destOrd="0" presId="urn:microsoft.com/office/officeart/2005/8/layout/hierarchy2"/>
    <dgm:cxn modelId="{59715864-EE54-4FD4-98CA-E1645602A492}" type="presParOf" srcId="{24EC3685-34E3-4397-8804-FD92F3F29AF6}" destId="{3DDD5CEE-458A-4E10-9477-F10FB9CBF953}" srcOrd="0" destOrd="0" presId="urn:microsoft.com/office/officeart/2005/8/layout/hierarchy2"/>
    <dgm:cxn modelId="{70EF990B-0A68-4FB3-9DCC-68FE70310CBA}" type="presParOf" srcId="{3DDD5CEE-458A-4E10-9477-F10FB9CBF953}" destId="{EE6BFF35-9814-4440-8344-74D47FBC4F27}" srcOrd="0" destOrd="0" presId="urn:microsoft.com/office/officeart/2005/8/layout/hierarchy2"/>
    <dgm:cxn modelId="{D4CFCFCC-70AC-4B77-8E93-47B1227E0548}" type="presParOf" srcId="{24EC3685-34E3-4397-8804-FD92F3F29AF6}" destId="{E41D95BD-ABDA-4622-94BD-2DCA31D5B020}" srcOrd="1" destOrd="0" presId="urn:microsoft.com/office/officeart/2005/8/layout/hierarchy2"/>
    <dgm:cxn modelId="{7D4B5280-88F1-48AA-B16F-95EF9DC53A7F}" type="presParOf" srcId="{E41D95BD-ABDA-4622-94BD-2DCA31D5B020}" destId="{FB05E3D7-5854-4256-B6D7-B8394CC68645}" srcOrd="0" destOrd="0" presId="urn:microsoft.com/office/officeart/2005/8/layout/hierarchy2"/>
    <dgm:cxn modelId="{F12DE258-00CC-4F69-9296-70730C3343FD}" type="presParOf" srcId="{E41D95BD-ABDA-4622-94BD-2DCA31D5B020}" destId="{672990FB-DDAE-4A1C-9743-AAB8D1C9AC8E}" srcOrd="1" destOrd="0" presId="urn:microsoft.com/office/officeart/2005/8/layout/hierarchy2"/>
    <dgm:cxn modelId="{0AA2B087-4E84-4664-B394-822625725618}" type="presParOf" srcId="{24EC3685-34E3-4397-8804-FD92F3F29AF6}" destId="{A80D68AE-3F42-41DF-937A-49487F4809F7}" srcOrd="2" destOrd="0" presId="urn:microsoft.com/office/officeart/2005/8/layout/hierarchy2"/>
    <dgm:cxn modelId="{C5044030-42D0-47BE-A0C6-15C97297202B}" type="presParOf" srcId="{A80D68AE-3F42-41DF-937A-49487F4809F7}" destId="{372F75C9-69A6-4837-9D79-469E9B503AB3}" srcOrd="0" destOrd="0" presId="urn:microsoft.com/office/officeart/2005/8/layout/hierarchy2"/>
    <dgm:cxn modelId="{B6714E1F-1F3C-4240-9963-BA014EC169F3}" type="presParOf" srcId="{24EC3685-34E3-4397-8804-FD92F3F29AF6}" destId="{654C8012-75F7-44A3-87B9-724CC61A2AF3}" srcOrd="3" destOrd="0" presId="urn:microsoft.com/office/officeart/2005/8/layout/hierarchy2"/>
    <dgm:cxn modelId="{E17B0E81-E47C-4341-8E7E-33BC143FB4AA}" type="presParOf" srcId="{654C8012-75F7-44A3-87B9-724CC61A2AF3}" destId="{67E1F944-AB78-4133-80B1-06C5F8F299B8}" srcOrd="0" destOrd="0" presId="urn:microsoft.com/office/officeart/2005/8/layout/hierarchy2"/>
    <dgm:cxn modelId="{C59C2242-8762-4CDB-ADEB-6265F52A1757}" type="presParOf" srcId="{654C8012-75F7-44A3-87B9-724CC61A2AF3}" destId="{AE57E10C-2290-413C-B9BD-B3C6D644DC46}" srcOrd="1" destOrd="0" presId="urn:microsoft.com/office/officeart/2005/8/layout/hierarchy2"/>
    <dgm:cxn modelId="{77296F5E-0864-4360-8489-134EBE4BD7B0}" type="presParOf" srcId="{24EC3685-34E3-4397-8804-FD92F3F29AF6}" destId="{447EB17B-8A1E-428A-ACD0-6545A9EA2943}" srcOrd="4" destOrd="0" presId="urn:microsoft.com/office/officeart/2005/8/layout/hierarchy2"/>
    <dgm:cxn modelId="{F54B05FF-0B27-433F-A9E3-4712B891CB20}" type="presParOf" srcId="{447EB17B-8A1E-428A-ACD0-6545A9EA2943}" destId="{E0BDCF55-CD8E-4575-B01A-808113B6FB67}" srcOrd="0" destOrd="0" presId="urn:microsoft.com/office/officeart/2005/8/layout/hierarchy2"/>
    <dgm:cxn modelId="{71C6C5C1-71B4-47B9-B3C6-D0A6CDB433FB}" type="presParOf" srcId="{24EC3685-34E3-4397-8804-FD92F3F29AF6}" destId="{D1C328F7-26A9-43C9-B88D-694370184507}" srcOrd="5" destOrd="0" presId="urn:microsoft.com/office/officeart/2005/8/layout/hierarchy2"/>
    <dgm:cxn modelId="{3E07E57E-7298-4E12-8966-F4D40D27180E}" type="presParOf" srcId="{D1C328F7-26A9-43C9-B88D-694370184507}" destId="{C8001910-8B44-4933-B09F-2FC6D8AD6811}" srcOrd="0" destOrd="0" presId="urn:microsoft.com/office/officeart/2005/8/layout/hierarchy2"/>
    <dgm:cxn modelId="{062E0E58-6C15-4139-A3B1-AD6B608A6826}" type="presParOf" srcId="{D1C328F7-26A9-43C9-B88D-694370184507}" destId="{0138D5AA-B5B1-4CFE-A144-BD896CAD926F}" srcOrd="1" destOrd="0" presId="urn:microsoft.com/office/officeart/2005/8/layout/hierarchy2"/>
    <dgm:cxn modelId="{5DC2A643-407C-49ED-8892-E51F92371039}" type="presParOf" srcId="{BAB99D49-893A-4E70-A5D6-CCFE38C96C73}" destId="{F51EF411-9AA5-4E54-ABDE-0AC6178F7498}" srcOrd="2" destOrd="0" presId="urn:microsoft.com/office/officeart/2005/8/layout/hierarchy2"/>
    <dgm:cxn modelId="{59D6E406-1120-4C82-AD52-2EC07EB02DAB}" type="presParOf" srcId="{F51EF411-9AA5-4E54-ABDE-0AC6178F7498}" destId="{9BE3430B-A636-4A2F-9530-915A11F52110}" srcOrd="0" destOrd="0" presId="urn:microsoft.com/office/officeart/2005/8/layout/hierarchy2"/>
    <dgm:cxn modelId="{02A58BC1-CE1C-4A00-BEA2-568C700A10C8}" type="presParOf" srcId="{BAB99D49-893A-4E70-A5D6-CCFE38C96C73}" destId="{9EF1036A-D421-4C39-80FE-42C6BA51B643}" srcOrd="3" destOrd="0" presId="urn:microsoft.com/office/officeart/2005/8/layout/hierarchy2"/>
    <dgm:cxn modelId="{E72F1059-066D-4869-95FF-B53AD26B0E7B}" type="presParOf" srcId="{9EF1036A-D421-4C39-80FE-42C6BA51B643}" destId="{5F17572F-8FBD-4BCD-BB2A-95B7AB762CB7}" srcOrd="0" destOrd="0" presId="urn:microsoft.com/office/officeart/2005/8/layout/hierarchy2"/>
    <dgm:cxn modelId="{FE4E68AD-4B5E-4D40-A135-C5B6596272D6}" type="presParOf" srcId="{9EF1036A-D421-4C39-80FE-42C6BA51B643}" destId="{834D4377-4C9D-4641-8059-226C675E58DB}" srcOrd="1" destOrd="0" presId="urn:microsoft.com/office/officeart/2005/8/layout/hierarchy2"/>
    <dgm:cxn modelId="{2895AAFB-2CBF-4D49-A026-61C76BA1535D}" type="presParOf" srcId="{834D4377-4C9D-4641-8059-226C675E58DB}" destId="{93F51D20-C66C-4453-8741-994480B858FE}" srcOrd="0" destOrd="0" presId="urn:microsoft.com/office/officeart/2005/8/layout/hierarchy2"/>
    <dgm:cxn modelId="{8E524631-F582-4908-ABDF-61B5288377BD}" type="presParOf" srcId="{93F51D20-C66C-4453-8741-994480B858FE}" destId="{CB561590-3BB5-4704-9ACA-5791FE58955E}" srcOrd="0" destOrd="0" presId="urn:microsoft.com/office/officeart/2005/8/layout/hierarchy2"/>
    <dgm:cxn modelId="{58E7F069-488C-4F44-83CD-B50076B67798}" type="presParOf" srcId="{834D4377-4C9D-4641-8059-226C675E58DB}" destId="{DEFBDC7D-1F94-4D54-8A72-BED1F57DA5B9}" srcOrd="1" destOrd="0" presId="urn:microsoft.com/office/officeart/2005/8/layout/hierarchy2"/>
    <dgm:cxn modelId="{7FDE443F-C81F-4350-8A17-5F0209754D2F}" type="presParOf" srcId="{DEFBDC7D-1F94-4D54-8A72-BED1F57DA5B9}" destId="{8A38871A-2752-4283-B802-280AE0EA95AD}" srcOrd="0" destOrd="0" presId="urn:microsoft.com/office/officeart/2005/8/layout/hierarchy2"/>
    <dgm:cxn modelId="{620EB625-BB5D-4998-9CE4-C272C86AD8A0}" type="presParOf" srcId="{DEFBDC7D-1F94-4D54-8A72-BED1F57DA5B9}" destId="{94BE8D5B-67F5-4BC8-B6CA-3840D898D375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8562464-9538-4CD3-9B21-BAB25B2E36E8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D1F18E1-B8A0-4EF2-AC0F-4F1E2EAEFF8B}">
      <dgm:prSet phldrT="[Văn bản]"/>
      <dgm:spPr/>
      <dgm:t>
        <a:bodyPr/>
        <a:lstStyle/>
        <a:p>
          <a:r>
            <a:rPr lang="en-US" dirty="0" err="1"/>
            <a:t>Wifi</a:t>
          </a:r>
          <a:endParaRPr lang="en-US" dirty="0"/>
        </a:p>
      </dgm:t>
    </dgm:pt>
    <dgm:pt modelId="{E8ACDD74-8772-49CD-A5C9-91B4F236D7C9}" type="parTrans" cxnId="{F53E5BC2-526D-4780-8674-ADB63D2D0E20}">
      <dgm:prSet/>
      <dgm:spPr/>
      <dgm:t>
        <a:bodyPr/>
        <a:lstStyle/>
        <a:p>
          <a:endParaRPr lang="en-US"/>
        </a:p>
      </dgm:t>
    </dgm:pt>
    <dgm:pt modelId="{71C086B8-FCCD-44D5-A16D-8DFB4E695853}" type="sibTrans" cxnId="{F53E5BC2-526D-4780-8674-ADB63D2D0E20}">
      <dgm:prSet/>
      <dgm:spPr/>
      <dgm:t>
        <a:bodyPr/>
        <a:lstStyle/>
        <a:p>
          <a:endParaRPr lang="en-US"/>
        </a:p>
      </dgm:t>
    </dgm:pt>
    <dgm:pt modelId="{1F4F61D1-6E57-4E22-8AF6-BA56DAD3E2BC}">
      <dgm:prSet phldrT="[Văn bản]"/>
      <dgm:spPr/>
      <dgm:t>
        <a:bodyPr/>
        <a:lstStyle/>
        <a:p>
          <a:r>
            <a:rPr lang="en-US" dirty="0"/>
            <a:t>Wi-Fi </a:t>
          </a:r>
          <a:r>
            <a:rPr lang="en-US" dirty="0" err="1"/>
            <a:t>được</a:t>
          </a:r>
          <a:r>
            <a:rPr lang="en-US" dirty="0"/>
            <a:t> </a:t>
          </a:r>
          <a:r>
            <a:rPr lang="en-US" dirty="0" err="1"/>
            <a:t>viết</a:t>
          </a:r>
          <a:r>
            <a:rPr lang="en-US" dirty="0"/>
            <a:t> </a:t>
          </a:r>
          <a:r>
            <a:rPr lang="en-US" dirty="0" err="1"/>
            <a:t>tắt</a:t>
          </a:r>
          <a:r>
            <a:rPr lang="en-US" dirty="0"/>
            <a:t> </a:t>
          </a:r>
          <a:r>
            <a:rPr lang="en-US" dirty="0" err="1"/>
            <a:t>từ</a:t>
          </a:r>
          <a:r>
            <a:rPr lang="en-US" dirty="0"/>
            <a:t> Wireless Fidelity (</a:t>
          </a:r>
          <a:r>
            <a:rPr lang="en-US" dirty="0" err="1"/>
            <a:t>không</a:t>
          </a:r>
          <a:r>
            <a:rPr lang="en-US" dirty="0"/>
            <a:t> </a:t>
          </a:r>
          <a:r>
            <a:rPr lang="en-US" dirty="0" err="1"/>
            <a:t>dây</a:t>
          </a:r>
          <a:r>
            <a:rPr lang="en-US" dirty="0"/>
            <a:t> </a:t>
          </a:r>
          <a:r>
            <a:rPr lang="en-US" dirty="0" err="1"/>
            <a:t>trung</a:t>
          </a:r>
          <a:r>
            <a:rPr lang="en-US" dirty="0"/>
            <a:t> </a:t>
          </a:r>
          <a:r>
            <a:rPr lang="en-US" dirty="0" err="1"/>
            <a:t>thực</a:t>
          </a:r>
          <a:r>
            <a:rPr lang="en-US" dirty="0"/>
            <a:t>)</a:t>
          </a:r>
        </a:p>
      </dgm:t>
    </dgm:pt>
    <dgm:pt modelId="{F88763BE-25C1-4A97-AA68-07F87B61E82B}" type="parTrans" cxnId="{846E5B98-ACA3-4E20-BB2B-D714DB0C8F86}">
      <dgm:prSet/>
      <dgm:spPr/>
      <dgm:t>
        <a:bodyPr/>
        <a:lstStyle/>
        <a:p>
          <a:endParaRPr lang="en-US"/>
        </a:p>
      </dgm:t>
    </dgm:pt>
    <dgm:pt modelId="{015180D0-E501-4411-A802-1D3060A0B141}" type="sibTrans" cxnId="{846E5B98-ACA3-4E20-BB2B-D714DB0C8F86}">
      <dgm:prSet/>
      <dgm:spPr/>
      <dgm:t>
        <a:bodyPr/>
        <a:lstStyle/>
        <a:p>
          <a:endParaRPr lang="en-US"/>
        </a:p>
      </dgm:t>
    </dgm:pt>
    <dgm:pt modelId="{E2EA3518-3757-4E85-97E0-9659F6743364}">
      <dgm:prSet phldrT="[Văn bản]"/>
      <dgm:spPr/>
      <dgm:t>
        <a:bodyPr/>
        <a:lstStyle/>
        <a:p>
          <a:r>
            <a:rPr lang="en-US" dirty="0" err="1"/>
            <a:t>Một</a:t>
          </a:r>
          <a:r>
            <a:rPr lang="en-US" dirty="0"/>
            <a:t> </a:t>
          </a:r>
          <a:r>
            <a:rPr lang="en-US" dirty="0" err="1"/>
            <a:t>loại</a:t>
          </a:r>
          <a:r>
            <a:rPr lang="en-US" dirty="0"/>
            <a:t> </a:t>
          </a:r>
          <a:r>
            <a:rPr lang="en-US" dirty="0" err="1"/>
            <a:t>mạng</a:t>
          </a:r>
          <a:r>
            <a:rPr lang="en-US" dirty="0"/>
            <a:t> </a:t>
          </a:r>
          <a:r>
            <a:rPr lang="en-US" dirty="0" err="1"/>
            <a:t>máy</a:t>
          </a:r>
          <a:r>
            <a:rPr lang="en-US" dirty="0"/>
            <a:t> </a:t>
          </a:r>
          <a:r>
            <a:rPr lang="en-US" dirty="0" err="1"/>
            <a:t>tính</a:t>
          </a:r>
          <a:endParaRPr lang="en-US" dirty="0"/>
        </a:p>
      </dgm:t>
    </dgm:pt>
    <dgm:pt modelId="{54F76386-2ED8-43CA-8F57-CB9E986A91F4}" type="parTrans" cxnId="{CB980916-0127-418B-B0BE-0EA038D59AD9}">
      <dgm:prSet/>
      <dgm:spPr/>
      <dgm:t>
        <a:bodyPr/>
        <a:lstStyle/>
        <a:p>
          <a:endParaRPr lang="en-US"/>
        </a:p>
      </dgm:t>
    </dgm:pt>
    <dgm:pt modelId="{00BDB0F8-F7F6-4E7E-9966-02DD0C48F8AF}" type="sibTrans" cxnId="{CB980916-0127-418B-B0BE-0EA038D59AD9}">
      <dgm:prSet/>
      <dgm:spPr/>
      <dgm:t>
        <a:bodyPr/>
        <a:lstStyle/>
        <a:p>
          <a:endParaRPr lang="en-US"/>
        </a:p>
      </dgm:t>
    </dgm:pt>
    <dgm:pt modelId="{5556977A-5D10-4B5E-97D6-183A02AF70E9}">
      <dgm:prSet phldrT="[Văn bản]"/>
      <dgm:spPr/>
      <dgm:t>
        <a:bodyPr/>
        <a:lstStyle/>
        <a:p>
          <a:r>
            <a:rPr lang="en-US" dirty="0" err="1"/>
            <a:t>Môi</a:t>
          </a:r>
          <a:r>
            <a:rPr lang="en-US" dirty="0"/>
            <a:t> </a:t>
          </a:r>
          <a:r>
            <a:rPr lang="en-US" dirty="0" err="1"/>
            <a:t>trường</a:t>
          </a:r>
          <a:r>
            <a:rPr lang="en-US" dirty="0"/>
            <a:t> </a:t>
          </a:r>
          <a:r>
            <a:rPr lang="en-US" dirty="0" err="1"/>
            <a:t>truyền</a:t>
          </a:r>
          <a:r>
            <a:rPr lang="en-US" dirty="0"/>
            <a:t> </a:t>
          </a:r>
          <a:r>
            <a:rPr lang="en-US" dirty="0" err="1"/>
            <a:t>thông</a:t>
          </a:r>
          <a:r>
            <a:rPr lang="en-US" dirty="0"/>
            <a:t> </a:t>
          </a:r>
          <a:r>
            <a:rPr lang="en-US" dirty="0" err="1"/>
            <a:t>của</a:t>
          </a:r>
          <a:r>
            <a:rPr lang="en-US" dirty="0"/>
            <a:t> </a:t>
          </a:r>
          <a:r>
            <a:rPr lang="en-US" dirty="0" err="1"/>
            <a:t>các</a:t>
          </a:r>
          <a:r>
            <a:rPr lang="en-US" dirty="0"/>
            <a:t> </a:t>
          </a:r>
          <a:r>
            <a:rPr lang="en-US" dirty="0" err="1"/>
            <a:t>thành</a:t>
          </a:r>
          <a:r>
            <a:rPr lang="en-US" dirty="0"/>
            <a:t> </a:t>
          </a:r>
          <a:r>
            <a:rPr lang="en-US" dirty="0" err="1"/>
            <a:t>phần</a:t>
          </a:r>
          <a:r>
            <a:rPr lang="en-US" dirty="0"/>
            <a:t> </a:t>
          </a:r>
          <a:r>
            <a:rPr lang="en-US" dirty="0" err="1"/>
            <a:t>trong</a:t>
          </a:r>
          <a:r>
            <a:rPr lang="en-US" dirty="0"/>
            <a:t> </a:t>
          </a:r>
          <a:r>
            <a:rPr lang="en-US" dirty="0" err="1"/>
            <a:t>mạng</a:t>
          </a:r>
          <a:r>
            <a:rPr lang="en-US" dirty="0"/>
            <a:t> </a:t>
          </a:r>
          <a:r>
            <a:rPr lang="en-US" dirty="0" err="1"/>
            <a:t>là</a:t>
          </a:r>
          <a:r>
            <a:rPr lang="en-US" dirty="0"/>
            <a:t> </a:t>
          </a:r>
          <a:r>
            <a:rPr lang="en-US" dirty="0" err="1"/>
            <a:t>không</a:t>
          </a:r>
          <a:r>
            <a:rPr lang="en-US" dirty="0"/>
            <a:t> </a:t>
          </a:r>
          <a:r>
            <a:rPr lang="en-US" dirty="0" err="1"/>
            <a:t>khí</a:t>
          </a:r>
          <a:endParaRPr lang="en-US" dirty="0"/>
        </a:p>
      </dgm:t>
    </dgm:pt>
    <dgm:pt modelId="{4C180E65-A149-4C1E-A17E-34BC1785DFA1}" type="parTrans" cxnId="{407BB968-0CDC-44CE-85CF-A0DBC57691CD}">
      <dgm:prSet/>
      <dgm:spPr/>
      <dgm:t>
        <a:bodyPr/>
        <a:lstStyle/>
        <a:p>
          <a:endParaRPr lang="en-US"/>
        </a:p>
      </dgm:t>
    </dgm:pt>
    <dgm:pt modelId="{2F0B3881-35FA-4D87-B3E1-5C4BDE23B3C1}" type="sibTrans" cxnId="{407BB968-0CDC-44CE-85CF-A0DBC57691CD}">
      <dgm:prSet/>
      <dgm:spPr/>
      <dgm:t>
        <a:bodyPr/>
        <a:lstStyle/>
        <a:p>
          <a:endParaRPr lang="en-US"/>
        </a:p>
      </dgm:t>
    </dgm:pt>
    <dgm:pt modelId="{A846F7C7-797F-4639-AF34-E4AA0BD9415A}">
      <dgm:prSet phldrT="[Văn bản]"/>
      <dgm:spPr/>
      <dgm:t>
        <a:bodyPr/>
        <a:lstStyle/>
        <a:p>
          <a:r>
            <a:rPr lang="en-US" dirty="0"/>
            <a:t>Internet, smart phone, </a:t>
          </a:r>
          <a:r>
            <a:rPr lang="en-US" dirty="0" err="1"/>
            <a:t>máy</a:t>
          </a:r>
          <a:r>
            <a:rPr lang="en-US" dirty="0"/>
            <a:t> </a:t>
          </a:r>
          <a:r>
            <a:rPr lang="en-US" dirty="0" err="1"/>
            <a:t>chơi</a:t>
          </a:r>
          <a:r>
            <a:rPr lang="en-US" dirty="0"/>
            <a:t> game </a:t>
          </a:r>
          <a:r>
            <a:rPr lang="en-US" dirty="0" err="1"/>
            <a:t>và</a:t>
          </a:r>
          <a:r>
            <a:rPr lang="en-US" dirty="0"/>
            <a:t> </a:t>
          </a:r>
          <a:r>
            <a:rPr lang="en-US" dirty="0" err="1"/>
            <a:t>cả</a:t>
          </a:r>
          <a:r>
            <a:rPr lang="en-US" dirty="0"/>
            <a:t> </a:t>
          </a:r>
          <a:r>
            <a:rPr lang="en-US" dirty="0" err="1"/>
            <a:t>các</a:t>
          </a:r>
          <a:r>
            <a:rPr lang="en-US" dirty="0"/>
            <a:t> </a:t>
          </a:r>
          <a:r>
            <a:rPr lang="en-US" dirty="0" err="1"/>
            <a:t>đồ</a:t>
          </a:r>
          <a:r>
            <a:rPr lang="en-US" dirty="0"/>
            <a:t> </a:t>
          </a:r>
          <a:r>
            <a:rPr lang="en-US" dirty="0" err="1"/>
            <a:t>điện</a:t>
          </a:r>
          <a:r>
            <a:rPr lang="en-US" dirty="0"/>
            <a:t> </a:t>
          </a:r>
          <a:r>
            <a:rPr lang="en-US" dirty="0" err="1"/>
            <a:t>tử</a:t>
          </a:r>
          <a:r>
            <a:rPr lang="en-US" dirty="0"/>
            <a:t> </a:t>
          </a:r>
          <a:r>
            <a:rPr lang="en-US" dirty="0" err="1"/>
            <a:t>như</a:t>
          </a:r>
          <a:r>
            <a:rPr lang="en-US" dirty="0"/>
            <a:t> TV</a:t>
          </a:r>
        </a:p>
      </dgm:t>
    </dgm:pt>
    <dgm:pt modelId="{A20E4934-22F5-40F1-905F-1E9E2F3E7B7D}" type="parTrans" cxnId="{A98BDFD6-E53B-4B98-834F-0AB02BF25EDA}">
      <dgm:prSet/>
      <dgm:spPr/>
      <dgm:t>
        <a:bodyPr/>
        <a:lstStyle/>
        <a:p>
          <a:endParaRPr lang="en-US"/>
        </a:p>
      </dgm:t>
    </dgm:pt>
    <dgm:pt modelId="{42E5532B-C6D2-4175-A47E-D6C4929FBEF9}" type="sibTrans" cxnId="{A98BDFD6-E53B-4B98-834F-0AB02BF25EDA}">
      <dgm:prSet/>
      <dgm:spPr/>
      <dgm:t>
        <a:bodyPr/>
        <a:lstStyle/>
        <a:p>
          <a:endParaRPr lang="en-US"/>
        </a:p>
      </dgm:t>
    </dgm:pt>
    <dgm:pt modelId="{1B3B5B5B-2571-4259-AAD3-B941F2C511B0}" type="pres">
      <dgm:prSet presAssocID="{58562464-9538-4CD3-9B21-BAB25B2E36E8}" presName="vert0" presStyleCnt="0">
        <dgm:presLayoutVars>
          <dgm:dir/>
          <dgm:animOne val="branch"/>
          <dgm:animLvl val="lvl"/>
        </dgm:presLayoutVars>
      </dgm:prSet>
      <dgm:spPr/>
    </dgm:pt>
    <dgm:pt modelId="{C912C6C5-06E8-4298-888D-506CBE535F02}" type="pres">
      <dgm:prSet presAssocID="{3D1F18E1-B8A0-4EF2-AC0F-4F1E2EAEFF8B}" presName="thickLine" presStyleLbl="alignNode1" presStyleIdx="0" presStyleCnt="1"/>
      <dgm:spPr/>
    </dgm:pt>
    <dgm:pt modelId="{C46E0646-340A-43E4-8308-F40D93541544}" type="pres">
      <dgm:prSet presAssocID="{3D1F18E1-B8A0-4EF2-AC0F-4F1E2EAEFF8B}" presName="horz1" presStyleCnt="0"/>
      <dgm:spPr/>
    </dgm:pt>
    <dgm:pt modelId="{E6216672-B1AC-428B-B25E-7AEF78BC7A43}" type="pres">
      <dgm:prSet presAssocID="{3D1F18E1-B8A0-4EF2-AC0F-4F1E2EAEFF8B}" presName="tx1" presStyleLbl="revTx" presStyleIdx="0" presStyleCnt="5"/>
      <dgm:spPr/>
    </dgm:pt>
    <dgm:pt modelId="{B4BB3079-DC01-476A-90E2-E5FDA92D9B30}" type="pres">
      <dgm:prSet presAssocID="{3D1F18E1-B8A0-4EF2-AC0F-4F1E2EAEFF8B}" presName="vert1" presStyleCnt="0"/>
      <dgm:spPr/>
    </dgm:pt>
    <dgm:pt modelId="{CADE5255-E454-4D42-928E-1E499A7F05B0}" type="pres">
      <dgm:prSet presAssocID="{1F4F61D1-6E57-4E22-8AF6-BA56DAD3E2BC}" presName="vertSpace2a" presStyleCnt="0"/>
      <dgm:spPr/>
    </dgm:pt>
    <dgm:pt modelId="{23755998-2618-455F-8848-2DC42F3A6B1D}" type="pres">
      <dgm:prSet presAssocID="{1F4F61D1-6E57-4E22-8AF6-BA56DAD3E2BC}" presName="horz2" presStyleCnt="0"/>
      <dgm:spPr/>
    </dgm:pt>
    <dgm:pt modelId="{33072FA6-E518-400E-81C5-F304F53165DA}" type="pres">
      <dgm:prSet presAssocID="{1F4F61D1-6E57-4E22-8AF6-BA56DAD3E2BC}" presName="horzSpace2" presStyleCnt="0"/>
      <dgm:spPr/>
    </dgm:pt>
    <dgm:pt modelId="{A7AF76B2-0CEE-48FF-821F-B4D41A46ED74}" type="pres">
      <dgm:prSet presAssocID="{1F4F61D1-6E57-4E22-8AF6-BA56DAD3E2BC}" presName="tx2" presStyleLbl="revTx" presStyleIdx="1" presStyleCnt="5"/>
      <dgm:spPr/>
    </dgm:pt>
    <dgm:pt modelId="{D10DB777-0A2D-4B9E-88B5-0272F6D447D4}" type="pres">
      <dgm:prSet presAssocID="{1F4F61D1-6E57-4E22-8AF6-BA56DAD3E2BC}" presName="vert2" presStyleCnt="0"/>
      <dgm:spPr/>
    </dgm:pt>
    <dgm:pt modelId="{1499C371-606A-46A5-8D25-03C585340871}" type="pres">
      <dgm:prSet presAssocID="{1F4F61D1-6E57-4E22-8AF6-BA56DAD3E2BC}" presName="thinLine2b" presStyleLbl="callout" presStyleIdx="0" presStyleCnt="4"/>
      <dgm:spPr/>
    </dgm:pt>
    <dgm:pt modelId="{08D171F5-A052-4DE2-A1A6-821E950BA2A3}" type="pres">
      <dgm:prSet presAssocID="{1F4F61D1-6E57-4E22-8AF6-BA56DAD3E2BC}" presName="vertSpace2b" presStyleCnt="0"/>
      <dgm:spPr/>
    </dgm:pt>
    <dgm:pt modelId="{BFC46EC6-A5BF-419D-B465-F86CADFE1A6C}" type="pres">
      <dgm:prSet presAssocID="{E2EA3518-3757-4E85-97E0-9659F6743364}" presName="horz2" presStyleCnt="0"/>
      <dgm:spPr/>
    </dgm:pt>
    <dgm:pt modelId="{39EF16AB-E8E2-418D-8210-50E9ECB32C04}" type="pres">
      <dgm:prSet presAssocID="{E2EA3518-3757-4E85-97E0-9659F6743364}" presName="horzSpace2" presStyleCnt="0"/>
      <dgm:spPr/>
    </dgm:pt>
    <dgm:pt modelId="{A1B93DCB-CADE-44F0-85E0-990A996E4195}" type="pres">
      <dgm:prSet presAssocID="{E2EA3518-3757-4E85-97E0-9659F6743364}" presName="tx2" presStyleLbl="revTx" presStyleIdx="2" presStyleCnt="5"/>
      <dgm:spPr/>
    </dgm:pt>
    <dgm:pt modelId="{E90514C8-ACFB-4340-B232-E3940B372E8C}" type="pres">
      <dgm:prSet presAssocID="{E2EA3518-3757-4E85-97E0-9659F6743364}" presName="vert2" presStyleCnt="0"/>
      <dgm:spPr/>
    </dgm:pt>
    <dgm:pt modelId="{91FC5022-5BBD-439E-8690-12D927CDA66E}" type="pres">
      <dgm:prSet presAssocID="{E2EA3518-3757-4E85-97E0-9659F6743364}" presName="thinLine2b" presStyleLbl="callout" presStyleIdx="1" presStyleCnt="4"/>
      <dgm:spPr/>
    </dgm:pt>
    <dgm:pt modelId="{3124BB5E-35FF-4CC7-BAB2-C31D29E6959A}" type="pres">
      <dgm:prSet presAssocID="{E2EA3518-3757-4E85-97E0-9659F6743364}" presName="vertSpace2b" presStyleCnt="0"/>
      <dgm:spPr/>
    </dgm:pt>
    <dgm:pt modelId="{A78BA00F-AD43-4633-99CE-8BB3A9615FD8}" type="pres">
      <dgm:prSet presAssocID="{5556977A-5D10-4B5E-97D6-183A02AF70E9}" presName="horz2" presStyleCnt="0"/>
      <dgm:spPr/>
    </dgm:pt>
    <dgm:pt modelId="{E8F0221B-B21E-43F8-83FD-27CB650D7C32}" type="pres">
      <dgm:prSet presAssocID="{5556977A-5D10-4B5E-97D6-183A02AF70E9}" presName="horzSpace2" presStyleCnt="0"/>
      <dgm:spPr/>
    </dgm:pt>
    <dgm:pt modelId="{8EA61544-42EF-45E7-B519-5A8F3076014C}" type="pres">
      <dgm:prSet presAssocID="{5556977A-5D10-4B5E-97D6-183A02AF70E9}" presName="tx2" presStyleLbl="revTx" presStyleIdx="3" presStyleCnt="5"/>
      <dgm:spPr/>
    </dgm:pt>
    <dgm:pt modelId="{5EF5844B-7C73-49C9-8343-32A2B6B81DCB}" type="pres">
      <dgm:prSet presAssocID="{5556977A-5D10-4B5E-97D6-183A02AF70E9}" presName="vert2" presStyleCnt="0"/>
      <dgm:spPr/>
    </dgm:pt>
    <dgm:pt modelId="{DBF70C59-B8E9-4F98-A436-66B5670ADF6D}" type="pres">
      <dgm:prSet presAssocID="{5556977A-5D10-4B5E-97D6-183A02AF70E9}" presName="thinLine2b" presStyleLbl="callout" presStyleIdx="2" presStyleCnt="4"/>
      <dgm:spPr/>
    </dgm:pt>
    <dgm:pt modelId="{C87B6EFD-591C-4319-808B-F2BE9A7944E5}" type="pres">
      <dgm:prSet presAssocID="{5556977A-5D10-4B5E-97D6-183A02AF70E9}" presName="vertSpace2b" presStyleCnt="0"/>
      <dgm:spPr/>
    </dgm:pt>
    <dgm:pt modelId="{4AA9BC32-9C92-4EB0-ADA0-9EEC333B4492}" type="pres">
      <dgm:prSet presAssocID="{A846F7C7-797F-4639-AF34-E4AA0BD9415A}" presName="horz2" presStyleCnt="0"/>
      <dgm:spPr/>
    </dgm:pt>
    <dgm:pt modelId="{5E03CE9F-7AE9-4754-AAC6-C6E613D453AD}" type="pres">
      <dgm:prSet presAssocID="{A846F7C7-797F-4639-AF34-E4AA0BD9415A}" presName="horzSpace2" presStyleCnt="0"/>
      <dgm:spPr/>
    </dgm:pt>
    <dgm:pt modelId="{2063DD36-9A89-43FC-9048-BA26B08C39A5}" type="pres">
      <dgm:prSet presAssocID="{A846F7C7-797F-4639-AF34-E4AA0BD9415A}" presName="tx2" presStyleLbl="revTx" presStyleIdx="4" presStyleCnt="5"/>
      <dgm:spPr/>
    </dgm:pt>
    <dgm:pt modelId="{50F96E93-A431-416F-A88D-F938863866C5}" type="pres">
      <dgm:prSet presAssocID="{A846F7C7-797F-4639-AF34-E4AA0BD9415A}" presName="vert2" presStyleCnt="0"/>
      <dgm:spPr/>
    </dgm:pt>
    <dgm:pt modelId="{3548C6F7-6349-4BF5-84E6-0D9096E4BFA2}" type="pres">
      <dgm:prSet presAssocID="{A846F7C7-797F-4639-AF34-E4AA0BD9415A}" presName="thinLine2b" presStyleLbl="callout" presStyleIdx="3" presStyleCnt="4"/>
      <dgm:spPr/>
    </dgm:pt>
    <dgm:pt modelId="{48E7F956-4F44-4A32-AE1F-4CA9D2F97054}" type="pres">
      <dgm:prSet presAssocID="{A846F7C7-797F-4639-AF34-E4AA0BD9415A}" presName="vertSpace2b" presStyleCnt="0"/>
      <dgm:spPr/>
    </dgm:pt>
  </dgm:ptLst>
  <dgm:cxnLst>
    <dgm:cxn modelId="{460C6313-367F-475B-BC95-0B2F6388D1EE}" type="presOf" srcId="{58562464-9538-4CD3-9B21-BAB25B2E36E8}" destId="{1B3B5B5B-2571-4259-AAD3-B941F2C511B0}" srcOrd="0" destOrd="0" presId="urn:microsoft.com/office/officeart/2008/layout/LinedList"/>
    <dgm:cxn modelId="{CB980916-0127-418B-B0BE-0EA038D59AD9}" srcId="{3D1F18E1-B8A0-4EF2-AC0F-4F1E2EAEFF8B}" destId="{E2EA3518-3757-4E85-97E0-9659F6743364}" srcOrd="1" destOrd="0" parTransId="{54F76386-2ED8-43CA-8F57-CB9E986A91F4}" sibTransId="{00BDB0F8-F7F6-4E7E-9966-02DD0C48F8AF}"/>
    <dgm:cxn modelId="{186C9B5E-6340-4B74-86B8-D96E15682DCE}" type="presOf" srcId="{3D1F18E1-B8A0-4EF2-AC0F-4F1E2EAEFF8B}" destId="{E6216672-B1AC-428B-B25E-7AEF78BC7A43}" srcOrd="0" destOrd="0" presId="urn:microsoft.com/office/officeart/2008/layout/LinedList"/>
    <dgm:cxn modelId="{407BB968-0CDC-44CE-85CF-A0DBC57691CD}" srcId="{3D1F18E1-B8A0-4EF2-AC0F-4F1E2EAEFF8B}" destId="{5556977A-5D10-4B5E-97D6-183A02AF70E9}" srcOrd="2" destOrd="0" parTransId="{4C180E65-A149-4C1E-A17E-34BC1785DFA1}" sibTransId="{2F0B3881-35FA-4D87-B3E1-5C4BDE23B3C1}"/>
    <dgm:cxn modelId="{AA3A3683-C932-4C85-A528-8715E0BBEB21}" type="presOf" srcId="{5556977A-5D10-4B5E-97D6-183A02AF70E9}" destId="{8EA61544-42EF-45E7-B519-5A8F3076014C}" srcOrd="0" destOrd="0" presId="urn:microsoft.com/office/officeart/2008/layout/LinedList"/>
    <dgm:cxn modelId="{846E5B98-ACA3-4E20-BB2B-D714DB0C8F86}" srcId="{3D1F18E1-B8A0-4EF2-AC0F-4F1E2EAEFF8B}" destId="{1F4F61D1-6E57-4E22-8AF6-BA56DAD3E2BC}" srcOrd="0" destOrd="0" parTransId="{F88763BE-25C1-4A97-AA68-07F87B61E82B}" sibTransId="{015180D0-E501-4411-A802-1D3060A0B141}"/>
    <dgm:cxn modelId="{F53E5BC2-526D-4780-8674-ADB63D2D0E20}" srcId="{58562464-9538-4CD3-9B21-BAB25B2E36E8}" destId="{3D1F18E1-B8A0-4EF2-AC0F-4F1E2EAEFF8B}" srcOrd="0" destOrd="0" parTransId="{E8ACDD74-8772-49CD-A5C9-91B4F236D7C9}" sibTransId="{71C086B8-FCCD-44D5-A16D-8DFB4E695853}"/>
    <dgm:cxn modelId="{37665BCE-8965-429B-B45B-17F7834F57BD}" type="presOf" srcId="{E2EA3518-3757-4E85-97E0-9659F6743364}" destId="{A1B93DCB-CADE-44F0-85E0-990A996E4195}" srcOrd="0" destOrd="0" presId="urn:microsoft.com/office/officeart/2008/layout/LinedList"/>
    <dgm:cxn modelId="{A98BDFD6-E53B-4B98-834F-0AB02BF25EDA}" srcId="{3D1F18E1-B8A0-4EF2-AC0F-4F1E2EAEFF8B}" destId="{A846F7C7-797F-4639-AF34-E4AA0BD9415A}" srcOrd="3" destOrd="0" parTransId="{A20E4934-22F5-40F1-905F-1E9E2F3E7B7D}" sibTransId="{42E5532B-C6D2-4175-A47E-D6C4929FBEF9}"/>
    <dgm:cxn modelId="{FCC001DD-8F20-4A18-91E8-7CC9AB5E7FE1}" type="presOf" srcId="{A846F7C7-797F-4639-AF34-E4AA0BD9415A}" destId="{2063DD36-9A89-43FC-9048-BA26B08C39A5}" srcOrd="0" destOrd="0" presId="urn:microsoft.com/office/officeart/2008/layout/LinedList"/>
    <dgm:cxn modelId="{444D04F6-2313-4AB4-AD87-5F4412D4C26C}" type="presOf" srcId="{1F4F61D1-6E57-4E22-8AF6-BA56DAD3E2BC}" destId="{A7AF76B2-0CEE-48FF-821F-B4D41A46ED74}" srcOrd="0" destOrd="0" presId="urn:microsoft.com/office/officeart/2008/layout/LinedList"/>
    <dgm:cxn modelId="{0B46745D-B0F3-41D4-9440-5AA8CC491109}" type="presParOf" srcId="{1B3B5B5B-2571-4259-AAD3-B941F2C511B0}" destId="{C912C6C5-06E8-4298-888D-506CBE535F02}" srcOrd="0" destOrd="0" presId="urn:microsoft.com/office/officeart/2008/layout/LinedList"/>
    <dgm:cxn modelId="{87E3B0D8-57DF-4BFC-80D3-4AFB92B25103}" type="presParOf" srcId="{1B3B5B5B-2571-4259-AAD3-B941F2C511B0}" destId="{C46E0646-340A-43E4-8308-F40D93541544}" srcOrd="1" destOrd="0" presId="urn:microsoft.com/office/officeart/2008/layout/LinedList"/>
    <dgm:cxn modelId="{C65E5CB7-003F-4C1E-A3A3-1A95E0AEEC6B}" type="presParOf" srcId="{C46E0646-340A-43E4-8308-F40D93541544}" destId="{E6216672-B1AC-428B-B25E-7AEF78BC7A43}" srcOrd="0" destOrd="0" presId="urn:microsoft.com/office/officeart/2008/layout/LinedList"/>
    <dgm:cxn modelId="{FE4C4F33-C302-4B24-9478-8EE70BBB96B0}" type="presParOf" srcId="{C46E0646-340A-43E4-8308-F40D93541544}" destId="{B4BB3079-DC01-476A-90E2-E5FDA92D9B30}" srcOrd="1" destOrd="0" presId="urn:microsoft.com/office/officeart/2008/layout/LinedList"/>
    <dgm:cxn modelId="{5EAD336A-9BE0-47EC-B72F-D6D2ACBA835B}" type="presParOf" srcId="{B4BB3079-DC01-476A-90E2-E5FDA92D9B30}" destId="{CADE5255-E454-4D42-928E-1E499A7F05B0}" srcOrd="0" destOrd="0" presId="urn:microsoft.com/office/officeart/2008/layout/LinedList"/>
    <dgm:cxn modelId="{97E36D23-5080-457E-8288-0E959F199154}" type="presParOf" srcId="{B4BB3079-DC01-476A-90E2-E5FDA92D9B30}" destId="{23755998-2618-455F-8848-2DC42F3A6B1D}" srcOrd="1" destOrd="0" presId="urn:microsoft.com/office/officeart/2008/layout/LinedList"/>
    <dgm:cxn modelId="{053022AE-42D2-4884-9BAE-DC8830FF03D2}" type="presParOf" srcId="{23755998-2618-455F-8848-2DC42F3A6B1D}" destId="{33072FA6-E518-400E-81C5-F304F53165DA}" srcOrd="0" destOrd="0" presId="urn:microsoft.com/office/officeart/2008/layout/LinedList"/>
    <dgm:cxn modelId="{C37CB222-9D9D-46F3-8D9C-3AD51AC8B9E1}" type="presParOf" srcId="{23755998-2618-455F-8848-2DC42F3A6B1D}" destId="{A7AF76B2-0CEE-48FF-821F-B4D41A46ED74}" srcOrd="1" destOrd="0" presId="urn:microsoft.com/office/officeart/2008/layout/LinedList"/>
    <dgm:cxn modelId="{EFC5C5D5-88E1-4736-A0E1-B1FD377B3800}" type="presParOf" srcId="{23755998-2618-455F-8848-2DC42F3A6B1D}" destId="{D10DB777-0A2D-4B9E-88B5-0272F6D447D4}" srcOrd="2" destOrd="0" presId="urn:microsoft.com/office/officeart/2008/layout/LinedList"/>
    <dgm:cxn modelId="{1ACBF466-70C6-41A3-B8FC-111FA3954C48}" type="presParOf" srcId="{B4BB3079-DC01-476A-90E2-E5FDA92D9B30}" destId="{1499C371-606A-46A5-8D25-03C585340871}" srcOrd="2" destOrd="0" presId="urn:microsoft.com/office/officeart/2008/layout/LinedList"/>
    <dgm:cxn modelId="{4B117211-C911-45A0-8C57-3091E5C35E1B}" type="presParOf" srcId="{B4BB3079-DC01-476A-90E2-E5FDA92D9B30}" destId="{08D171F5-A052-4DE2-A1A6-821E950BA2A3}" srcOrd="3" destOrd="0" presId="urn:microsoft.com/office/officeart/2008/layout/LinedList"/>
    <dgm:cxn modelId="{201BB450-425B-49E3-97EC-6A1A864262D4}" type="presParOf" srcId="{B4BB3079-DC01-476A-90E2-E5FDA92D9B30}" destId="{BFC46EC6-A5BF-419D-B465-F86CADFE1A6C}" srcOrd="4" destOrd="0" presId="urn:microsoft.com/office/officeart/2008/layout/LinedList"/>
    <dgm:cxn modelId="{674F6D5D-FFF6-4669-AD1A-1962E8761A3F}" type="presParOf" srcId="{BFC46EC6-A5BF-419D-B465-F86CADFE1A6C}" destId="{39EF16AB-E8E2-418D-8210-50E9ECB32C04}" srcOrd="0" destOrd="0" presId="urn:microsoft.com/office/officeart/2008/layout/LinedList"/>
    <dgm:cxn modelId="{6B4F2CDF-5F50-4D73-BDB5-B6D90F558102}" type="presParOf" srcId="{BFC46EC6-A5BF-419D-B465-F86CADFE1A6C}" destId="{A1B93DCB-CADE-44F0-85E0-990A996E4195}" srcOrd="1" destOrd="0" presId="urn:microsoft.com/office/officeart/2008/layout/LinedList"/>
    <dgm:cxn modelId="{4D96DE5D-C403-4202-BF5E-8CE8F5876ED6}" type="presParOf" srcId="{BFC46EC6-A5BF-419D-B465-F86CADFE1A6C}" destId="{E90514C8-ACFB-4340-B232-E3940B372E8C}" srcOrd="2" destOrd="0" presId="urn:microsoft.com/office/officeart/2008/layout/LinedList"/>
    <dgm:cxn modelId="{0978491F-9DEC-43FF-8693-D1DEBFFE40EE}" type="presParOf" srcId="{B4BB3079-DC01-476A-90E2-E5FDA92D9B30}" destId="{91FC5022-5BBD-439E-8690-12D927CDA66E}" srcOrd="5" destOrd="0" presId="urn:microsoft.com/office/officeart/2008/layout/LinedList"/>
    <dgm:cxn modelId="{45A02D73-6C1A-46C5-98AC-3EFB19B30D0D}" type="presParOf" srcId="{B4BB3079-DC01-476A-90E2-E5FDA92D9B30}" destId="{3124BB5E-35FF-4CC7-BAB2-C31D29E6959A}" srcOrd="6" destOrd="0" presId="urn:microsoft.com/office/officeart/2008/layout/LinedList"/>
    <dgm:cxn modelId="{3769E899-0CBF-462A-809D-41BC03A8940B}" type="presParOf" srcId="{B4BB3079-DC01-476A-90E2-E5FDA92D9B30}" destId="{A78BA00F-AD43-4633-99CE-8BB3A9615FD8}" srcOrd="7" destOrd="0" presId="urn:microsoft.com/office/officeart/2008/layout/LinedList"/>
    <dgm:cxn modelId="{F0B66E65-5A09-4FDA-BB5B-C4BA4907FB69}" type="presParOf" srcId="{A78BA00F-AD43-4633-99CE-8BB3A9615FD8}" destId="{E8F0221B-B21E-43F8-83FD-27CB650D7C32}" srcOrd="0" destOrd="0" presId="urn:microsoft.com/office/officeart/2008/layout/LinedList"/>
    <dgm:cxn modelId="{09D73E43-15D4-499B-A623-92A1D6C3044F}" type="presParOf" srcId="{A78BA00F-AD43-4633-99CE-8BB3A9615FD8}" destId="{8EA61544-42EF-45E7-B519-5A8F3076014C}" srcOrd="1" destOrd="0" presId="urn:microsoft.com/office/officeart/2008/layout/LinedList"/>
    <dgm:cxn modelId="{65D4A3F5-FC4A-4631-ACFE-C5C950A1F732}" type="presParOf" srcId="{A78BA00F-AD43-4633-99CE-8BB3A9615FD8}" destId="{5EF5844B-7C73-49C9-8343-32A2B6B81DCB}" srcOrd="2" destOrd="0" presId="urn:microsoft.com/office/officeart/2008/layout/LinedList"/>
    <dgm:cxn modelId="{EFF9C24B-D069-4E57-BD79-E71092103D7F}" type="presParOf" srcId="{B4BB3079-DC01-476A-90E2-E5FDA92D9B30}" destId="{DBF70C59-B8E9-4F98-A436-66B5670ADF6D}" srcOrd="8" destOrd="0" presId="urn:microsoft.com/office/officeart/2008/layout/LinedList"/>
    <dgm:cxn modelId="{AFBCFFDA-1B5C-4C35-8C5C-D339FF7C2665}" type="presParOf" srcId="{B4BB3079-DC01-476A-90E2-E5FDA92D9B30}" destId="{C87B6EFD-591C-4319-808B-F2BE9A7944E5}" srcOrd="9" destOrd="0" presId="urn:microsoft.com/office/officeart/2008/layout/LinedList"/>
    <dgm:cxn modelId="{5E68A8BE-73DA-4CF3-925D-1A375350036A}" type="presParOf" srcId="{B4BB3079-DC01-476A-90E2-E5FDA92D9B30}" destId="{4AA9BC32-9C92-4EB0-ADA0-9EEC333B4492}" srcOrd="10" destOrd="0" presId="urn:microsoft.com/office/officeart/2008/layout/LinedList"/>
    <dgm:cxn modelId="{95587C89-3848-4BF7-981F-4C9DADB311AB}" type="presParOf" srcId="{4AA9BC32-9C92-4EB0-ADA0-9EEC333B4492}" destId="{5E03CE9F-7AE9-4754-AAC6-C6E613D453AD}" srcOrd="0" destOrd="0" presId="urn:microsoft.com/office/officeart/2008/layout/LinedList"/>
    <dgm:cxn modelId="{0722466B-4294-4492-8050-C4B50312BACA}" type="presParOf" srcId="{4AA9BC32-9C92-4EB0-ADA0-9EEC333B4492}" destId="{2063DD36-9A89-43FC-9048-BA26B08C39A5}" srcOrd="1" destOrd="0" presId="urn:microsoft.com/office/officeart/2008/layout/LinedList"/>
    <dgm:cxn modelId="{FE08BAC2-D90B-423F-AF89-C7325C12DCBB}" type="presParOf" srcId="{4AA9BC32-9C92-4EB0-ADA0-9EEC333B4492}" destId="{50F96E93-A431-416F-A88D-F938863866C5}" srcOrd="2" destOrd="0" presId="urn:microsoft.com/office/officeart/2008/layout/LinedList"/>
    <dgm:cxn modelId="{7BD1FFDB-B8A0-452E-B045-EF2FF40D10BD}" type="presParOf" srcId="{B4BB3079-DC01-476A-90E2-E5FDA92D9B30}" destId="{3548C6F7-6349-4BF5-84E6-0D9096E4BFA2}" srcOrd="11" destOrd="0" presId="urn:microsoft.com/office/officeart/2008/layout/LinedList"/>
    <dgm:cxn modelId="{8A2FC5D3-A5E9-4AA5-ACAA-6C5CC6A3ED53}" type="presParOf" srcId="{B4BB3079-DC01-476A-90E2-E5FDA92D9B30}" destId="{48E7F956-4F44-4A32-AE1F-4CA9D2F97054}" srcOrd="12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8562464-9538-4CD3-9B21-BAB25B2E36E8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D1F18E1-B8A0-4EF2-AC0F-4F1E2EAEFF8B}">
      <dgm:prSet phldrT="[Văn bản]" custT="1"/>
      <dgm:spPr/>
      <dgm:t>
        <a:bodyPr/>
        <a:lstStyle/>
        <a:p>
          <a:r>
            <a:rPr lang="en-US" sz="2400" dirty="0" err="1"/>
            <a:t>Wifi</a:t>
          </a:r>
          <a:endParaRPr lang="en-US" sz="2400" dirty="0"/>
        </a:p>
      </dgm:t>
    </dgm:pt>
    <dgm:pt modelId="{E8ACDD74-8772-49CD-A5C9-91B4F236D7C9}" type="parTrans" cxnId="{F53E5BC2-526D-4780-8674-ADB63D2D0E20}">
      <dgm:prSet/>
      <dgm:spPr/>
      <dgm:t>
        <a:bodyPr/>
        <a:lstStyle/>
        <a:p>
          <a:endParaRPr lang="en-US"/>
        </a:p>
      </dgm:t>
    </dgm:pt>
    <dgm:pt modelId="{71C086B8-FCCD-44D5-A16D-8DFB4E695853}" type="sibTrans" cxnId="{F53E5BC2-526D-4780-8674-ADB63D2D0E20}">
      <dgm:prSet/>
      <dgm:spPr/>
      <dgm:t>
        <a:bodyPr/>
        <a:lstStyle/>
        <a:p>
          <a:endParaRPr lang="en-US"/>
        </a:p>
      </dgm:t>
    </dgm:pt>
    <dgm:pt modelId="{A36D909F-9ED3-4420-B875-10D300618614}">
      <dgm:prSet phldrT="[Văn bản]" custT="1"/>
      <dgm:spPr/>
      <dgm:t>
        <a:bodyPr/>
        <a:lstStyle/>
        <a:p>
          <a:r>
            <a:rPr lang="en-US" sz="1600" dirty="0" err="1"/>
            <a:t>Chuẩn</a:t>
          </a:r>
          <a:r>
            <a:rPr lang="en-US" sz="1600" dirty="0"/>
            <a:t> </a:t>
          </a:r>
          <a:r>
            <a:rPr lang="en-US" sz="1600" dirty="0" err="1"/>
            <a:t>kết</a:t>
          </a:r>
          <a:r>
            <a:rPr lang="en-US" sz="1600" dirty="0"/>
            <a:t> </a:t>
          </a:r>
          <a:r>
            <a:rPr lang="en-US" sz="1600" dirty="0" err="1"/>
            <a:t>nối</a:t>
          </a:r>
          <a:r>
            <a:rPr lang="en-US" sz="1600" dirty="0"/>
            <a:t>:</a:t>
          </a:r>
        </a:p>
      </dgm:t>
    </dgm:pt>
    <dgm:pt modelId="{DB43CDDB-783F-456B-92C3-6E0486823AB8}" type="parTrans" cxnId="{99530EAE-18B8-4B05-8737-69F2BA2C8C1C}">
      <dgm:prSet/>
      <dgm:spPr/>
      <dgm:t>
        <a:bodyPr/>
        <a:lstStyle/>
        <a:p>
          <a:endParaRPr lang="en-US"/>
        </a:p>
      </dgm:t>
    </dgm:pt>
    <dgm:pt modelId="{EF5CD11F-5CBB-49C0-BE3C-E9BC2809F29A}" type="sibTrans" cxnId="{99530EAE-18B8-4B05-8737-69F2BA2C8C1C}">
      <dgm:prSet/>
      <dgm:spPr/>
      <dgm:t>
        <a:bodyPr/>
        <a:lstStyle/>
        <a:p>
          <a:endParaRPr lang="en-US"/>
        </a:p>
      </dgm:t>
    </dgm:pt>
    <dgm:pt modelId="{1B3B5B5B-2571-4259-AAD3-B941F2C511B0}" type="pres">
      <dgm:prSet presAssocID="{58562464-9538-4CD3-9B21-BAB25B2E36E8}" presName="vert0" presStyleCnt="0">
        <dgm:presLayoutVars>
          <dgm:dir/>
          <dgm:animOne val="branch"/>
          <dgm:animLvl val="lvl"/>
        </dgm:presLayoutVars>
      </dgm:prSet>
      <dgm:spPr/>
    </dgm:pt>
    <dgm:pt modelId="{C912C6C5-06E8-4298-888D-506CBE535F02}" type="pres">
      <dgm:prSet presAssocID="{3D1F18E1-B8A0-4EF2-AC0F-4F1E2EAEFF8B}" presName="thickLine" presStyleLbl="alignNode1" presStyleIdx="0" presStyleCnt="1"/>
      <dgm:spPr/>
    </dgm:pt>
    <dgm:pt modelId="{C46E0646-340A-43E4-8308-F40D93541544}" type="pres">
      <dgm:prSet presAssocID="{3D1F18E1-B8A0-4EF2-AC0F-4F1E2EAEFF8B}" presName="horz1" presStyleCnt="0"/>
      <dgm:spPr/>
    </dgm:pt>
    <dgm:pt modelId="{E6216672-B1AC-428B-B25E-7AEF78BC7A43}" type="pres">
      <dgm:prSet presAssocID="{3D1F18E1-B8A0-4EF2-AC0F-4F1E2EAEFF8B}" presName="tx1" presStyleLbl="revTx" presStyleIdx="0" presStyleCnt="2"/>
      <dgm:spPr/>
    </dgm:pt>
    <dgm:pt modelId="{B4BB3079-DC01-476A-90E2-E5FDA92D9B30}" type="pres">
      <dgm:prSet presAssocID="{3D1F18E1-B8A0-4EF2-AC0F-4F1E2EAEFF8B}" presName="vert1" presStyleCnt="0"/>
      <dgm:spPr/>
    </dgm:pt>
    <dgm:pt modelId="{70A65B86-5F1C-4668-8A97-A3CEC8C9858F}" type="pres">
      <dgm:prSet presAssocID="{A36D909F-9ED3-4420-B875-10D300618614}" presName="vertSpace2a" presStyleCnt="0"/>
      <dgm:spPr/>
    </dgm:pt>
    <dgm:pt modelId="{98E64A0A-1341-4315-BFB2-5D61FF4629B3}" type="pres">
      <dgm:prSet presAssocID="{A36D909F-9ED3-4420-B875-10D300618614}" presName="horz2" presStyleCnt="0"/>
      <dgm:spPr/>
    </dgm:pt>
    <dgm:pt modelId="{C5C005EF-2502-4E0F-9D3D-93F5D1E0B825}" type="pres">
      <dgm:prSet presAssocID="{A36D909F-9ED3-4420-B875-10D300618614}" presName="horzSpace2" presStyleCnt="0"/>
      <dgm:spPr/>
    </dgm:pt>
    <dgm:pt modelId="{7DF4E643-2C66-471E-95AB-93B7F572FACF}" type="pres">
      <dgm:prSet presAssocID="{A36D909F-9ED3-4420-B875-10D300618614}" presName="tx2" presStyleLbl="revTx" presStyleIdx="1" presStyleCnt="2"/>
      <dgm:spPr/>
    </dgm:pt>
    <dgm:pt modelId="{6397D64E-D6F7-49E2-AEAD-EF89B44584F7}" type="pres">
      <dgm:prSet presAssocID="{A36D909F-9ED3-4420-B875-10D300618614}" presName="vert2" presStyleCnt="0"/>
      <dgm:spPr/>
    </dgm:pt>
    <dgm:pt modelId="{325C186C-45E5-4579-8F83-F64A5E814EEC}" type="pres">
      <dgm:prSet presAssocID="{A36D909F-9ED3-4420-B875-10D300618614}" presName="thinLine2b" presStyleLbl="callout" presStyleIdx="0" presStyleCnt="1"/>
      <dgm:spPr/>
    </dgm:pt>
    <dgm:pt modelId="{F371E311-C601-4CA0-9E1B-53EDEEFB5505}" type="pres">
      <dgm:prSet presAssocID="{A36D909F-9ED3-4420-B875-10D300618614}" presName="vertSpace2b" presStyleCnt="0"/>
      <dgm:spPr/>
    </dgm:pt>
  </dgm:ptLst>
  <dgm:cxnLst>
    <dgm:cxn modelId="{6BCD3A07-4D6C-48B8-99BE-995C37072D39}" type="presOf" srcId="{A36D909F-9ED3-4420-B875-10D300618614}" destId="{7DF4E643-2C66-471E-95AB-93B7F572FACF}" srcOrd="0" destOrd="0" presId="urn:microsoft.com/office/officeart/2008/layout/LinedList"/>
    <dgm:cxn modelId="{460C6313-367F-475B-BC95-0B2F6388D1EE}" type="presOf" srcId="{58562464-9538-4CD3-9B21-BAB25B2E36E8}" destId="{1B3B5B5B-2571-4259-AAD3-B941F2C511B0}" srcOrd="0" destOrd="0" presId="urn:microsoft.com/office/officeart/2008/layout/LinedList"/>
    <dgm:cxn modelId="{186C9B5E-6340-4B74-86B8-D96E15682DCE}" type="presOf" srcId="{3D1F18E1-B8A0-4EF2-AC0F-4F1E2EAEFF8B}" destId="{E6216672-B1AC-428B-B25E-7AEF78BC7A43}" srcOrd="0" destOrd="0" presId="urn:microsoft.com/office/officeart/2008/layout/LinedList"/>
    <dgm:cxn modelId="{99530EAE-18B8-4B05-8737-69F2BA2C8C1C}" srcId="{3D1F18E1-B8A0-4EF2-AC0F-4F1E2EAEFF8B}" destId="{A36D909F-9ED3-4420-B875-10D300618614}" srcOrd="0" destOrd="0" parTransId="{DB43CDDB-783F-456B-92C3-6E0486823AB8}" sibTransId="{EF5CD11F-5CBB-49C0-BE3C-E9BC2809F29A}"/>
    <dgm:cxn modelId="{F53E5BC2-526D-4780-8674-ADB63D2D0E20}" srcId="{58562464-9538-4CD3-9B21-BAB25B2E36E8}" destId="{3D1F18E1-B8A0-4EF2-AC0F-4F1E2EAEFF8B}" srcOrd="0" destOrd="0" parTransId="{E8ACDD74-8772-49CD-A5C9-91B4F236D7C9}" sibTransId="{71C086B8-FCCD-44D5-A16D-8DFB4E695853}"/>
    <dgm:cxn modelId="{0B46745D-B0F3-41D4-9440-5AA8CC491109}" type="presParOf" srcId="{1B3B5B5B-2571-4259-AAD3-B941F2C511B0}" destId="{C912C6C5-06E8-4298-888D-506CBE535F02}" srcOrd="0" destOrd="0" presId="urn:microsoft.com/office/officeart/2008/layout/LinedList"/>
    <dgm:cxn modelId="{87E3B0D8-57DF-4BFC-80D3-4AFB92B25103}" type="presParOf" srcId="{1B3B5B5B-2571-4259-AAD3-B941F2C511B0}" destId="{C46E0646-340A-43E4-8308-F40D93541544}" srcOrd="1" destOrd="0" presId="urn:microsoft.com/office/officeart/2008/layout/LinedList"/>
    <dgm:cxn modelId="{C65E5CB7-003F-4C1E-A3A3-1A95E0AEEC6B}" type="presParOf" srcId="{C46E0646-340A-43E4-8308-F40D93541544}" destId="{E6216672-B1AC-428B-B25E-7AEF78BC7A43}" srcOrd="0" destOrd="0" presId="urn:microsoft.com/office/officeart/2008/layout/LinedList"/>
    <dgm:cxn modelId="{FE4C4F33-C302-4B24-9478-8EE70BBB96B0}" type="presParOf" srcId="{C46E0646-340A-43E4-8308-F40D93541544}" destId="{B4BB3079-DC01-476A-90E2-E5FDA92D9B30}" srcOrd="1" destOrd="0" presId="urn:microsoft.com/office/officeart/2008/layout/LinedList"/>
    <dgm:cxn modelId="{A529160F-B60A-420D-BD42-DDF7908A5D61}" type="presParOf" srcId="{B4BB3079-DC01-476A-90E2-E5FDA92D9B30}" destId="{70A65B86-5F1C-4668-8A97-A3CEC8C9858F}" srcOrd="0" destOrd="0" presId="urn:microsoft.com/office/officeart/2008/layout/LinedList"/>
    <dgm:cxn modelId="{AD171D91-1CB6-408E-9C9F-9E2B17A2E0BF}" type="presParOf" srcId="{B4BB3079-DC01-476A-90E2-E5FDA92D9B30}" destId="{98E64A0A-1341-4315-BFB2-5D61FF4629B3}" srcOrd="1" destOrd="0" presId="urn:microsoft.com/office/officeart/2008/layout/LinedList"/>
    <dgm:cxn modelId="{B00F016B-4BAB-4213-A01A-FFDF997B6740}" type="presParOf" srcId="{98E64A0A-1341-4315-BFB2-5D61FF4629B3}" destId="{C5C005EF-2502-4E0F-9D3D-93F5D1E0B825}" srcOrd="0" destOrd="0" presId="urn:microsoft.com/office/officeart/2008/layout/LinedList"/>
    <dgm:cxn modelId="{C025EAA0-F836-418F-BD06-013B2A88851C}" type="presParOf" srcId="{98E64A0A-1341-4315-BFB2-5D61FF4629B3}" destId="{7DF4E643-2C66-471E-95AB-93B7F572FACF}" srcOrd="1" destOrd="0" presId="urn:microsoft.com/office/officeart/2008/layout/LinedList"/>
    <dgm:cxn modelId="{31A0E78F-E6F2-47CE-AE04-0E8EE0548AC8}" type="presParOf" srcId="{98E64A0A-1341-4315-BFB2-5D61FF4629B3}" destId="{6397D64E-D6F7-49E2-AEAD-EF89B44584F7}" srcOrd="2" destOrd="0" presId="urn:microsoft.com/office/officeart/2008/layout/LinedList"/>
    <dgm:cxn modelId="{DC457EAD-46BC-4E5B-93CA-D522B27F51A0}" type="presParOf" srcId="{B4BB3079-DC01-476A-90E2-E5FDA92D9B30}" destId="{325C186C-45E5-4579-8F83-F64A5E814EEC}" srcOrd="2" destOrd="0" presId="urn:microsoft.com/office/officeart/2008/layout/LinedList"/>
    <dgm:cxn modelId="{28EF594C-71EB-4AB3-8D39-DC068A8BC0CD}" type="presParOf" srcId="{B4BB3079-DC01-476A-90E2-E5FDA92D9B30}" destId="{F371E311-C601-4CA0-9E1B-53EDEEFB5505}" srcOrd="3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8562464-9538-4CD3-9B21-BAB25B2E36E8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D1F18E1-B8A0-4EF2-AC0F-4F1E2EAEFF8B}">
      <dgm:prSet phldrT="[Văn bản]" custT="1"/>
      <dgm:spPr/>
      <dgm:t>
        <a:bodyPr/>
        <a:lstStyle/>
        <a:p>
          <a:r>
            <a:rPr lang="en-US" sz="2400" dirty="0"/>
            <a:t>HTTP</a:t>
          </a:r>
        </a:p>
      </dgm:t>
    </dgm:pt>
    <dgm:pt modelId="{E8ACDD74-8772-49CD-A5C9-91B4F236D7C9}" type="parTrans" cxnId="{F53E5BC2-526D-4780-8674-ADB63D2D0E20}">
      <dgm:prSet/>
      <dgm:spPr/>
      <dgm:t>
        <a:bodyPr/>
        <a:lstStyle/>
        <a:p>
          <a:endParaRPr lang="en-US"/>
        </a:p>
      </dgm:t>
    </dgm:pt>
    <dgm:pt modelId="{71C086B8-FCCD-44D5-A16D-8DFB4E695853}" type="sibTrans" cxnId="{F53E5BC2-526D-4780-8674-ADB63D2D0E20}">
      <dgm:prSet/>
      <dgm:spPr/>
      <dgm:t>
        <a:bodyPr/>
        <a:lstStyle/>
        <a:p>
          <a:endParaRPr lang="en-US"/>
        </a:p>
      </dgm:t>
    </dgm:pt>
    <dgm:pt modelId="{A36D909F-9ED3-4420-B875-10D300618614}">
      <dgm:prSet phldrT="[Văn bản]" custT="1"/>
      <dgm:spPr/>
      <dgm:t>
        <a:bodyPr/>
        <a:lstStyle/>
        <a:p>
          <a:r>
            <a:rPr lang="en-US" sz="1600" b="0" i="0" dirty="0"/>
            <a:t>L</a:t>
          </a:r>
          <a:r>
            <a:rPr lang="vi-VN" sz="1600" b="0" i="0" dirty="0"/>
            <a:t>à giao </a:t>
          </a:r>
          <a:r>
            <a:rPr lang="vi-VN" sz="1600" b="0" i="0" dirty="0" err="1"/>
            <a:t>thức</a:t>
          </a:r>
          <a:r>
            <a:rPr lang="vi-VN" sz="1600" b="0" i="0" dirty="0"/>
            <a:t> </a:t>
          </a:r>
          <a:r>
            <a:rPr lang="vi-VN" sz="1600" b="0" i="0" dirty="0" err="1"/>
            <a:t>truyền</a:t>
          </a:r>
          <a:r>
            <a:rPr lang="vi-VN" sz="1600" b="0" i="0" dirty="0"/>
            <a:t> </a:t>
          </a:r>
          <a:r>
            <a:rPr lang="vi-VN" sz="1600" b="0" i="0" dirty="0" err="1"/>
            <a:t>tải</a:t>
          </a:r>
          <a:r>
            <a:rPr lang="vi-VN" sz="1600" b="0" i="0" dirty="0"/>
            <a:t> siêu văn </a:t>
          </a:r>
          <a:r>
            <a:rPr lang="vi-VN" sz="1600" b="0" i="0" dirty="0" err="1"/>
            <a:t>bản</a:t>
          </a:r>
          <a:r>
            <a:rPr lang="vi-VN" sz="1600" b="0" i="0" dirty="0"/>
            <a:t> </a:t>
          </a:r>
          <a:r>
            <a:rPr lang="vi-VN" sz="1600" b="0" i="0" dirty="0" err="1"/>
            <a:t>được</a:t>
          </a:r>
          <a:r>
            <a:rPr lang="vi-VN" sz="1600" b="0" i="0" dirty="0"/>
            <a:t> </a:t>
          </a:r>
          <a:r>
            <a:rPr lang="vi-VN" sz="1600" b="0" i="0" dirty="0" err="1"/>
            <a:t>sử</a:t>
          </a:r>
          <a:r>
            <a:rPr lang="vi-VN" sz="1600" b="0" i="0" dirty="0"/>
            <a:t> </a:t>
          </a:r>
          <a:r>
            <a:rPr lang="vi-VN" sz="1600" b="0" i="0" dirty="0" err="1"/>
            <a:t>dụng</a:t>
          </a:r>
          <a:r>
            <a:rPr lang="vi-VN" sz="1600" b="0" i="0" dirty="0"/>
            <a:t> trong </a:t>
          </a:r>
          <a:r>
            <a:rPr lang="vi-VN" sz="1600" b="0" i="0" dirty="0" err="1"/>
            <a:t>www</a:t>
          </a:r>
          <a:r>
            <a:rPr lang="vi-VN" sz="1600" b="0" i="0" dirty="0"/>
            <a:t> </a:t>
          </a:r>
          <a:r>
            <a:rPr lang="vi-VN" sz="1600" b="0" i="0" dirty="0" err="1"/>
            <a:t>dùng</a:t>
          </a:r>
          <a:r>
            <a:rPr lang="vi-VN" sz="1600" b="0" i="0" dirty="0"/>
            <a:t> </a:t>
          </a:r>
          <a:r>
            <a:rPr lang="vi-VN" sz="1600" b="0" i="0" dirty="0" err="1"/>
            <a:t>để</a:t>
          </a:r>
          <a:r>
            <a:rPr lang="vi-VN" sz="1600" b="0" i="0" dirty="0"/>
            <a:t> </a:t>
          </a:r>
          <a:r>
            <a:rPr lang="vi-VN" sz="1600" b="0" i="0" dirty="0" err="1"/>
            <a:t>truyền</a:t>
          </a:r>
          <a:r>
            <a:rPr lang="vi-VN" sz="1600" b="0" i="0" dirty="0"/>
            <a:t> </a:t>
          </a:r>
          <a:r>
            <a:rPr lang="vi-VN" sz="1600" b="0" i="0" dirty="0" err="1"/>
            <a:t>tải</a:t>
          </a:r>
          <a:r>
            <a:rPr lang="vi-VN" sz="1600" b="0" i="0" dirty="0"/>
            <a:t> </a:t>
          </a:r>
          <a:r>
            <a:rPr lang="vi-VN" sz="1600" b="0" i="0" dirty="0" err="1"/>
            <a:t>dữ</a:t>
          </a:r>
          <a:r>
            <a:rPr lang="vi-VN" sz="1600" b="0" i="0" dirty="0"/>
            <a:t> </a:t>
          </a:r>
          <a:r>
            <a:rPr lang="vi-VN" sz="1600" b="0" i="0" dirty="0" err="1"/>
            <a:t>liệu</a:t>
          </a:r>
          <a:r>
            <a:rPr lang="vi-VN" sz="1600" b="0" i="0" dirty="0"/>
            <a:t> </a:t>
          </a:r>
          <a:r>
            <a:rPr lang="vi-VN" sz="1600" b="0" i="0" dirty="0" err="1"/>
            <a:t>giữa</a:t>
          </a:r>
          <a:r>
            <a:rPr lang="vi-VN" sz="1600" b="0" i="0" dirty="0"/>
            <a:t> </a:t>
          </a:r>
          <a:r>
            <a:rPr lang="vi-VN" sz="1600" b="0" i="0" dirty="0" err="1"/>
            <a:t>Web</a:t>
          </a:r>
          <a:r>
            <a:rPr lang="vi-VN" sz="1600" b="0" i="0" dirty="0"/>
            <a:t> </a:t>
          </a:r>
          <a:r>
            <a:rPr lang="vi-VN" sz="1600" b="0" i="0" dirty="0" err="1"/>
            <a:t>server</a:t>
          </a:r>
          <a:r>
            <a:rPr lang="vi-VN" sz="1600" b="0" i="0" dirty="0"/>
            <a:t> </a:t>
          </a:r>
          <a:r>
            <a:rPr lang="vi-VN" sz="1600" b="0" i="0" dirty="0" err="1"/>
            <a:t>đến</a:t>
          </a:r>
          <a:r>
            <a:rPr lang="vi-VN" sz="1600" b="0" i="0" dirty="0"/>
            <a:t> </a:t>
          </a:r>
          <a:r>
            <a:rPr lang="vi-VN" sz="1600" b="0" i="0" dirty="0" err="1"/>
            <a:t>các</a:t>
          </a:r>
          <a:r>
            <a:rPr lang="vi-VN" sz="1600" b="0" i="0" dirty="0"/>
            <a:t> </a:t>
          </a:r>
          <a:r>
            <a:rPr lang="vi-VN" sz="1600" b="0" i="0" dirty="0" err="1"/>
            <a:t>trình</a:t>
          </a:r>
          <a:r>
            <a:rPr lang="vi-VN" sz="1600" b="0" i="0" dirty="0"/>
            <a:t> </a:t>
          </a:r>
          <a:r>
            <a:rPr lang="vi-VN" sz="1600" b="0" i="0" dirty="0" err="1"/>
            <a:t>duyệt</a:t>
          </a:r>
          <a:r>
            <a:rPr lang="vi-VN" sz="1600" b="0" i="0" dirty="0"/>
            <a:t> </a:t>
          </a:r>
          <a:r>
            <a:rPr lang="vi-VN" sz="1600" b="0" i="0" dirty="0" err="1"/>
            <a:t>Web</a:t>
          </a:r>
          <a:r>
            <a:rPr lang="vi-VN" sz="1600" b="0" i="0" dirty="0"/>
            <a:t> </a:t>
          </a:r>
          <a:r>
            <a:rPr lang="vi-VN" sz="1600" b="0" i="0" dirty="0" err="1"/>
            <a:t>và</a:t>
          </a:r>
          <a:r>
            <a:rPr lang="vi-VN" sz="1600" b="0" i="0" dirty="0"/>
            <a:t> </a:t>
          </a:r>
          <a:r>
            <a:rPr lang="vi-VN" sz="1600" b="0" i="0" dirty="0" err="1"/>
            <a:t>ngược</a:t>
          </a:r>
          <a:r>
            <a:rPr lang="vi-VN" sz="1600" b="0" i="0" dirty="0"/>
            <a:t> </a:t>
          </a:r>
          <a:r>
            <a:rPr lang="vi-VN" sz="1600" b="0" i="0" dirty="0" err="1"/>
            <a:t>lại</a:t>
          </a:r>
          <a:br>
            <a:rPr lang="en-US" sz="1600" b="0" i="0" dirty="0"/>
          </a:br>
          <a:r>
            <a:rPr lang="en-US" sz="1600" b="0" i="0" dirty="0" err="1"/>
            <a:t>Sử</a:t>
          </a:r>
          <a:r>
            <a:rPr lang="en-US" sz="1600" b="0" i="0" dirty="0"/>
            <a:t> </a:t>
          </a:r>
          <a:r>
            <a:rPr lang="en-US" sz="1600" b="0" i="0" dirty="0" err="1"/>
            <a:t>dụng</a:t>
          </a:r>
          <a:r>
            <a:rPr lang="en-US" sz="1600" b="0" i="0" dirty="0"/>
            <a:t> </a:t>
          </a:r>
          <a:r>
            <a:rPr lang="en-US" sz="1600" b="0" i="0" dirty="0" err="1"/>
            <a:t>cổng</a:t>
          </a:r>
          <a:r>
            <a:rPr lang="en-US" sz="1600" b="0" i="0" dirty="0"/>
            <a:t> 80</a:t>
          </a:r>
          <a:endParaRPr lang="en-US" sz="1600" dirty="0"/>
        </a:p>
      </dgm:t>
    </dgm:pt>
    <dgm:pt modelId="{DB43CDDB-783F-456B-92C3-6E0486823AB8}" type="parTrans" cxnId="{99530EAE-18B8-4B05-8737-69F2BA2C8C1C}">
      <dgm:prSet/>
      <dgm:spPr/>
      <dgm:t>
        <a:bodyPr/>
        <a:lstStyle/>
        <a:p>
          <a:endParaRPr lang="en-US"/>
        </a:p>
      </dgm:t>
    </dgm:pt>
    <dgm:pt modelId="{EF5CD11F-5CBB-49C0-BE3C-E9BC2809F29A}" type="sibTrans" cxnId="{99530EAE-18B8-4B05-8737-69F2BA2C8C1C}">
      <dgm:prSet/>
      <dgm:spPr/>
      <dgm:t>
        <a:bodyPr/>
        <a:lstStyle/>
        <a:p>
          <a:endParaRPr lang="en-US"/>
        </a:p>
      </dgm:t>
    </dgm:pt>
    <dgm:pt modelId="{AF1A1A54-4462-4207-BE48-E5833DC437FE}">
      <dgm:prSet phldrT="[Văn bản]" custT="1"/>
      <dgm:spPr/>
      <dgm:t>
        <a:bodyPr/>
        <a:lstStyle/>
        <a:p>
          <a:r>
            <a:rPr lang="en-US" sz="1800" b="0" i="0" dirty="0"/>
            <a:t>Https (</a:t>
          </a:r>
          <a:r>
            <a:rPr lang="en-US" sz="1800" b="0" i="0" dirty="0" err="1"/>
            <a:t>HyperText</a:t>
          </a:r>
          <a:r>
            <a:rPr lang="en-US" sz="1800" b="0" i="0" dirty="0"/>
            <a:t> Transfer Protocol Secure) </a:t>
          </a:r>
          <a:r>
            <a:rPr lang="en-US" sz="1800" b="0" i="0" dirty="0" err="1"/>
            <a:t>là</a:t>
          </a:r>
          <a:r>
            <a:rPr lang="en-US" sz="1800" b="0" i="0" dirty="0"/>
            <a:t> </a:t>
          </a:r>
          <a:r>
            <a:rPr lang="en-US" sz="1800" b="0" i="0" dirty="0" err="1"/>
            <a:t>giao</a:t>
          </a:r>
          <a:r>
            <a:rPr lang="en-US" sz="1800" b="0" i="0" dirty="0"/>
            <a:t> </a:t>
          </a:r>
          <a:r>
            <a:rPr lang="en-US" sz="1800" b="0" i="0" dirty="0" err="1"/>
            <a:t>thức</a:t>
          </a:r>
          <a:r>
            <a:rPr lang="en-US" sz="1800" b="0" i="0" dirty="0"/>
            <a:t> Http </a:t>
          </a:r>
          <a:r>
            <a:rPr lang="en-US" sz="1800" b="0" i="0" dirty="0" err="1"/>
            <a:t>có</a:t>
          </a:r>
          <a:r>
            <a:rPr lang="en-US" sz="1800" b="0" i="0" dirty="0"/>
            <a:t> </a:t>
          </a:r>
          <a:r>
            <a:rPr lang="en-US" sz="1800" b="0" i="0" dirty="0" err="1"/>
            <a:t>sử</a:t>
          </a:r>
          <a:r>
            <a:rPr lang="en-US" sz="1800" b="0" i="0" dirty="0"/>
            <a:t> </a:t>
          </a:r>
          <a:r>
            <a:rPr lang="en-US" sz="1800" b="0" i="0" dirty="0" err="1"/>
            <a:t>dụng</a:t>
          </a:r>
          <a:r>
            <a:rPr lang="en-US" sz="1800" b="0" i="0" dirty="0"/>
            <a:t> </a:t>
          </a:r>
          <a:r>
            <a:rPr lang="en-US" sz="1800" b="0" i="0" dirty="0" err="1"/>
            <a:t>thêm</a:t>
          </a:r>
          <a:r>
            <a:rPr lang="en-US" sz="1800" b="0" i="0" dirty="0"/>
            <a:t> SSL (Secure Sockets Layer) </a:t>
          </a:r>
          <a:r>
            <a:rPr lang="en-US" sz="1800" b="0" i="0" dirty="0" err="1"/>
            <a:t>để</a:t>
          </a:r>
          <a:r>
            <a:rPr lang="en-US" sz="1800" b="0" i="0" dirty="0"/>
            <a:t> </a:t>
          </a:r>
          <a:r>
            <a:rPr lang="en-US" sz="1800" b="0" i="0" dirty="0" err="1"/>
            <a:t>mã</a:t>
          </a:r>
          <a:r>
            <a:rPr lang="en-US" sz="1800" b="0" i="0" dirty="0"/>
            <a:t> </a:t>
          </a:r>
          <a:r>
            <a:rPr lang="en-US" sz="1800" b="0" i="0" dirty="0" err="1"/>
            <a:t>hóa</a:t>
          </a:r>
          <a:r>
            <a:rPr lang="en-US" sz="1800" b="0" i="0" dirty="0"/>
            <a:t> </a:t>
          </a:r>
          <a:r>
            <a:rPr lang="en-US" sz="1800" b="0" i="0" dirty="0" err="1"/>
            <a:t>dữ</a:t>
          </a:r>
          <a:r>
            <a:rPr lang="en-US" sz="1800" b="0" i="0" dirty="0"/>
            <a:t> </a:t>
          </a:r>
          <a:r>
            <a:rPr lang="en-US" sz="1800" b="0" i="0" dirty="0" err="1"/>
            <a:t>liệu</a:t>
          </a:r>
          <a:r>
            <a:rPr lang="en-US" sz="1800" b="0" i="0" dirty="0"/>
            <a:t> </a:t>
          </a:r>
          <a:r>
            <a:rPr lang="en-US" sz="1800" b="0" i="0" dirty="0" err="1"/>
            <a:t>trong</a:t>
          </a:r>
          <a:r>
            <a:rPr lang="en-US" sz="1800" b="0" i="0" dirty="0"/>
            <a:t> </a:t>
          </a:r>
          <a:r>
            <a:rPr lang="en-US" sz="1800" b="0" i="0" dirty="0" err="1"/>
            <a:t>lúc</a:t>
          </a:r>
          <a:r>
            <a:rPr lang="en-US" sz="1800" b="0" i="0" dirty="0"/>
            <a:t> </a:t>
          </a:r>
          <a:r>
            <a:rPr lang="en-US" sz="1800" b="0" i="0" dirty="0" err="1"/>
            <a:t>truyền</a:t>
          </a:r>
          <a:r>
            <a:rPr lang="en-US" sz="1800" b="0" i="0" dirty="0"/>
            <a:t> </a:t>
          </a:r>
          <a:r>
            <a:rPr lang="en-US" sz="1800" b="0" i="0" dirty="0" err="1"/>
            <a:t>tải</a:t>
          </a:r>
          <a:r>
            <a:rPr lang="en-US" sz="1800" b="0" i="0" dirty="0"/>
            <a:t> </a:t>
          </a:r>
          <a:r>
            <a:rPr lang="en-US" sz="1800" b="0" i="0" dirty="0" err="1"/>
            <a:t>dữ</a:t>
          </a:r>
          <a:r>
            <a:rPr lang="en-US" sz="1800" b="0" i="0" dirty="0"/>
            <a:t> </a:t>
          </a:r>
          <a:r>
            <a:rPr lang="en-US" sz="1800" b="0" i="0" dirty="0" err="1"/>
            <a:t>liệu</a:t>
          </a:r>
          <a:r>
            <a:rPr lang="en-US" sz="1800" b="0" i="0" dirty="0"/>
            <a:t> </a:t>
          </a:r>
          <a:r>
            <a:rPr lang="en-US" sz="1800" b="0" i="0" dirty="0" err="1"/>
            <a:t>nhầm</a:t>
          </a:r>
          <a:r>
            <a:rPr lang="en-US" sz="1800" b="0" i="0" dirty="0"/>
            <a:t> </a:t>
          </a:r>
          <a:r>
            <a:rPr lang="en-US" sz="1800" b="0" i="0" dirty="0" err="1"/>
            <a:t>gia</a:t>
          </a:r>
          <a:r>
            <a:rPr lang="en-US" sz="1800" b="0" i="0" dirty="0"/>
            <a:t> </a:t>
          </a:r>
          <a:r>
            <a:rPr lang="en-US" sz="1800" b="0" i="0" dirty="0" err="1"/>
            <a:t>tăng</a:t>
          </a:r>
          <a:r>
            <a:rPr lang="en-US" sz="1800" b="0" i="0" dirty="0"/>
            <a:t> </a:t>
          </a:r>
          <a:r>
            <a:rPr lang="en-US" sz="1800" b="0" i="0" dirty="0" err="1"/>
            <a:t>thêm</a:t>
          </a:r>
          <a:r>
            <a:rPr lang="en-US" sz="1800" b="0" i="0" dirty="0"/>
            <a:t> </a:t>
          </a:r>
          <a:r>
            <a:rPr lang="en-US" sz="1800" b="0" i="0" dirty="0" err="1"/>
            <a:t>tính</a:t>
          </a:r>
          <a:r>
            <a:rPr lang="en-US" sz="1800" b="0" i="0" dirty="0"/>
            <a:t> an </a:t>
          </a:r>
          <a:r>
            <a:rPr lang="en-US" sz="1800" b="0" i="0" dirty="0" err="1"/>
            <a:t>toàn</a:t>
          </a:r>
          <a:r>
            <a:rPr lang="en-US" sz="1800" b="0" i="0" dirty="0"/>
            <a:t> </a:t>
          </a:r>
          <a:r>
            <a:rPr lang="en-US" sz="1800" b="0" i="0" dirty="0" err="1"/>
            <a:t>cho</a:t>
          </a:r>
          <a:r>
            <a:rPr lang="en-US" sz="1800" b="0" i="0" dirty="0"/>
            <a:t> </a:t>
          </a:r>
          <a:r>
            <a:rPr lang="en-US" sz="1800" b="0" i="0" dirty="0" err="1"/>
            <a:t>việc</a:t>
          </a:r>
          <a:r>
            <a:rPr lang="en-US" sz="1800" b="0" i="0" dirty="0"/>
            <a:t> </a:t>
          </a:r>
          <a:r>
            <a:rPr lang="en-US" sz="1800" b="0" i="0" dirty="0" err="1"/>
            <a:t>truyền</a:t>
          </a:r>
          <a:r>
            <a:rPr lang="en-US" sz="1800" b="0" i="0" dirty="0"/>
            <a:t> </a:t>
          </a:r>
          <a:r>
            <a:rPr lang="en-US" sz="1800" b="0" i="0" dirty="0" err="1"/>
            <a:t>dữ</a:t>
          </a:r>
          <a:r>
            <a:rPr lang="en-US" sz="1800" b="0" i="0" dirty="0"/>
            <a:t> </a:t>
          </a:r>
          <a:r>
            <a:rPr lang="en-US" sz="1800" b="0" i="0" dirty="0" err="1"/>
            <a:t>liệu</a:t>
          </a:r>
          <a:r>
            <a:rPr lang="en-US" sz="1800" b="0" i="0" dirty="0"/>
            <a:t> </a:t>
          </a:r>
          <a:r>
            <a:rPr lang="en-US" sz="1800" b="0" i="0" dirty="0" err="1"/>
            <a:t>giữa</a:t>
          </a:r>
          <a:r>
            <a:rPr lang="en-US" sz="1800" b="0" i="0" dirty="0"/>
            <a:t> Web server </a:t>
          </a:r>
          <a:r>
            <a:rPr lang="en-US" sz="1800" b="0" i="0" dirty="0" err="1"/>
            <a:t>và</a:t>
          </a:r>
          <a:r>
            <a:rPr lang="en-US" sz="1800" b="0" i="0" dirty="0"/>
            <a:t> </a:t>
          </a:r>
          <a:r>
            <a:rPr lang="en-US" sz="1800" b="0" i="0" dirty="0" err="1"/>
            <a:t>trình</a:t>
          </a:r>
          <a:r>
            <a:rPr lang="en-US" sz="1800" b="0" i="0" dirty="0"/>
            <a:t> </a:t>
          </a:r>
          <a:r>
            <a:rPr lang="en-US" sz="1800" b="0" i="0" dirty="0" err="1"/>
            <a:t>duyệt</a:t>
          </a:r>
          <a:r>
            <a:rPr lang="en-US" sz="1800" b="0" i="0" dirty="0"/>
            <a:t> Web. </a:t>
          </a:r>
          <a:br>
            <a:rPr lang="en-US" sz="1800" b="0" i="0" dirty="0"/>
          </a:br>
          <a:r>
            <a:rPr lang="en-US" sz="1800" b="0" i="0" dirty="0"/>
            <a:t>Port 443</a:t>
          </a:r>
          <a:endParaRPr lang="en-US" sz="1800" dirty="0"/>
        </a:p>
      </dgm:t>
    </dgm:pt>
    <dgm:pt modelId="{AF296C2D-F565-4B80-B678-C48492C43733}" type="parTrans" cxnId="{4DE15D45-DD31-46AE-85B9-717E0BA85AE9}">
      <dgm:prSet/>
      <dgm:spPr/>
      <dgm:t>
        <a:bodyPr/>
        <a:lstStyle/>
        <a:p>
          <a:endParaRPr lang="en-US"/>
        </a:p>
      </dgm:t>
    </dgm:pt>
    <dgm:pt modelId="{45ACA5BA-3715-4C5C-A34D-68D13FF6B002}" type="sibTrans" cxnId="{4DE15D45-DD31-46AE-85B9-717E0BA85AE9}">
      <dgm:prSet/>
      <dgm:spPr/>
      <dgm:t>
        <a:bodyPr/>
        <a:lstStyle/>
        <a:p>
          <a:endParaRPr lang="en-US"/>
        </a:p>
      </dgm:t>
    </dgm:pt>
    <dgm:pt modelId="{7F697473-66B8-4349-8E3E-5F755D1347CB}">
      <dgm:prSet phldrT="[Văn bản]" custT="1"/>
      <dgm:spPr/>
      <dgm:t>
        <a:bodyPr/>
        <a:lstStyle/>
        <a:p>
          <a:r>
            <a:rPr lang="en-US" sz="1600" dirty="0"/>
            <a:t>HTTPS</a:t>
          </a:r>
        </a:p>
      </dgm:t>
    </dgm:pt>
    <dgm:pt modelId="{A37B0840-D9EE-4D42-AB2B-F2032CA3F759}" type="parTrans" cxnId="{4B73B017-467A-4CA1-8BD4-B68BBD84F949}">
      <dgm:prSet/>
      <dgm:spPr/>
      <dgm:t>
        <a:bodyPr/>
        <a:lstStyle/>
        <a:p>
          <a:endParaRPr lang="en-US"/>
        </a:p>
      </dgm:t>
    </dgm:pt>
    <dgm:pt modelId="{45D93FDA-9634-4190-AEBE-3B3E22B5030C}" type="sibTrans" cxnId="{4B73B017-467A-4CA1-8BD4-B68BBD84F949}">
      <dgm:prSet/>
      <dgm:spPr/>
      <dgm:t>
        <a:bodyPr/>
        <a:lstStyle/>
        <a:p>
          <a:endParaRPr lang="en-US"/>
        </a:p>
      </dgm:t>
    </dgm:pt>
    <dgm:pt modelId="{A3CB1BED-3FDF-4D23-B4B0-5E29B007F17E}">
      <dgm:prSet phldrT="[Văn bản]" custT="1"/>
      <dgm:spPr/>
      <dgm:t>
        <a:bodyPr/>
        <a:lstStyle/>
        <a:p>
          <a:r>
            <a:rPr lang="en-US" sz="1600" dirty="0" err="1"/>
            <a:t>Phiên</a:t>
          </a:r>
          <a:r>
            <a:rPr lang="en-US" sz="1600" dirty="0"/>
            <a:t> </a:t>
          </a:r>
          <a:r>
            <a:rPr lang="en-US" sz="1600" dirty="0" err="1"/>
            <a:t>bản</a:t>
          </a:r>
          <a:endParaRPr lang="en-US" sz="1600" dirty="0"/>
        </a:p>
      </dgm:t>
    </dgm:pt>
    <dgm:pt modelId="{C62F783B-3509-477E-8193-83F27D0F001A}" type="parTrans" cxnId="{3CC3E6E1-CA35-4963-8383-016B5E992A18}">
      <dgm:prSet/>
      <dgm:spPr/>
      <dgm:t>
        <a:bodyPr/>
        <a:lstStyle/>
        <a:p>
          <a:endParaRPr lang="en-US"/>
        </a:p>
      </dgm:t>
    </dgm:pt>
    <dgm:pt modelId="{0BD03569-C6C8-4F56-94DC-3164B778D867}" type="sibTrans" cxnId="{3CC3E6E1-CA35-4963-8383-016B5E992A18}">
      <dgm:prSet/>
      <dgm:spPr/>
      <dgm:t>
        <a:bodyPr/>
        <a:lstStyle/>
        <a:p>
          <a:endParaRPr lang="en-US"/>
        </a:p>
      </dgm:t>
    </dgm:pt>
    <dgm:pt modelId="{06D6F99A-C9C9-403E-82F8-2ACC6C37ECD0}">
      <dgm:prSet phldrT="[Văn bản]" custT="1"/>
      <dgm:spPr/>
      <dgm:t>
        <a:bodyPr/>
        <a:lstStyle/>
        <a:p>
          <a:r>
            <a:rPr lang="en-US" sz="1600" dirty="0"/>
            <a:t>HTTP </a:t>
          </a:r>
          <a:r>
            <a:rPr lang="en-US" sz="1600" dirty="0" err="1"/>
            <a:t>lúc</a:t>
          </a:r>
          <a:r>
            <a:rPr lang="en-US" sz="1600" dirty="0"/>
            <a:t> </a:t>
          </a:r>
          <a:r>
            <a:rPr lang="en-US" sz="1600" dirty="0" err="1"/>
            <a:t>công</a:t>
          </a:r>
          <a:r>
            <a:rPr lang="en-US" sz="1600" dirty="0"/>
            <a:t> </a:t>
          </a:r>
          <a:r>
            <a:rPr lang="en-US" sz="1600" dirty="0" err="1"/>
            <a:t>bố</a:t>
          </a:r>
          <a:r>
            <a:rPr lang="en-US" sz="1600" dirty="0"/>
            <a:t> </a:t>
          </a:r>
          <a:r>
            <a:rPr lang="en-US" sz="1600" dirty="0" err="1"/>
            <a:t>đến</a:t>
          </a:r>
          <a:r>
            <a:rPr lang="en-US" sz="1600" dirty="0"/>
            <a:t> nay </a:t>
          </a:r>
          <a:r>
            <a:rPr lang="en-US" sz="1600" dirty="0" err="1"/>
            <a:t>đã</a:t>
          </a:r>
          <a:r>
            <a:rPr lang="en-US" sz="1600" dirty="0"/>
            <a:t> </a:t>
          </a:r>
          <a:r>
            <a:rPr lang="en-US" sz="1600" dirty="0" err="1"/>
            <a:t>trải</a:t>
          </a:r>
          <a:r>
            <a:rPr lang="en-US" sz="1600" dirty="0"/>
            <a:t> qua </a:t>
          </a:r>
          <a:r>
            <a:rPr lang="en-US" sz="1600" dirty="0" err="1"/>
            <a:t>nhiều</a:t>
          </a:r>
          <a:r>
            <a:rPr lang="en-US" sz="1600" dirty="0"/>
            <a:t> </a:t>
          </a:r>
          <a:r>
            <a:rPr lang="en-US" sz="1600" dirty="0" err="1"/>
            <a:t>phiên</a:t>
          </a:r>
          <a:r>
            <a:rPr lang="en-US" sz="1600" dirty="0"/>
            <a:t> </a:t>
          </a:r>
          <a:r>
            <a:rPr lang="en-US" sz="1600" dirty="0" err="1"/>
            <a:t>bản</a:t>
          </a:r>
          <a:r>
            <a:rPr lang="en-US" sz="1600" dirty="0"/>
            <a:t> 1.x (1.0, 1.1, 1.2,1.3), </a:t>
          </a:r>
          <a:r>
            <a:rPr lang="en-US" sz="1600" dirty="0" err="1"/>
            <a:t>đến</a:t>
          </a:r>
          <a:r>
            <a:rPr lang="en-US" sz="1600" dirty="0"/>
            <a:t> </a:t>
          </a:r>
          <a:r>
            <a:rPr lang="en-US" sz="1600" dirty="0" err="1"/>
            <a:t>ngày</a:t>
          </a:r>
          <a:r>
            <a:rPr lang="en-US" sz="1600" dirty="0"/>
            <a:t> nay </a:t>
          </a:r>
          <a:r>
            <a:rPr lang="en-US" sz="1600" dirty="0" err="1"/>
            <a:t>là</a:t>
          </a:r>
          <a:r>
            <a:rPr lang="en-US" sz="1600" dirty="0"/>
            <a:t> </a:t>
          </a:r>
          <a:r>
            <a:rPr lang="en-US" sz="1600" dirty="0" err="1"/>
            <a:t>phiên</a:t>
          </a:r>
          <a:r>
            <a:rPr lang="en-US" sz="1600" dirty="0"/>
            <a:t> </a:t>
          </a:r>
          <a:r>
            <a:rPr lang="en-US" sz="1600" dirty="0" err="1"/>
            <a:t>bản</a:t>
          </a:r>
          <a:r>
            <a:rPr lang="en-US" sz="1600" dirty="0"/>
            <a:t> 2.x.</a:t>
          </a:r>
        </a:p>
      </dgm:t>
    </dgm:pt>
    <dgm:pt modelId="{5C8AFB08-8229-4410-ADAE-870612B8C980}" type="parTrans" cxnId="{66C9C7C0-EA90-4B75-A89A-E23510E78753}">
      <dgm:prSet/>
      <dgm:spPr/>
      <dgm:t>
        <a:bodyPr/>
        <a:lstStyle/>
        <a:p>
          <a:endParaRPr lang="en-US"/>
        </a:p>
      </dgm:t>
    </dgm:pt>
    <dgm:pt modelId="{39EC76D8-8508-4C89-9D61-F6F4F14EBA7B}" type="sibTrans" cxnId="{66C9C7C0-EA90-4B75-A89A-E23510E78753}">
      <dgm:prSet/>
      <dgm:spPr/>
      <dgm:t>
        <a:bodyPr/>
        <a:lstStyle/>
        <a:p>
          <a:endParaRPr lang="en-US"/>
        </a:p>
      </dgm:t>
    </dgm:pt>
    <dgm:pt modelId="{AF39608C-E1D3-448C-994B-B08FF8783EA5}">
      <dgm:prSet/>
      <dgm:spPr/>
      <dgm:t>
        <a:bodyPr/>
        <a:lstStyle/>
        <a:p>
          <a:r>
            <a:rPr lang="en-US"/>
            <a:t>HTTP/2 được công bố trong bản RFC 7540 vào tháng 7 năm 2015.</a:t>
          </a:r>
        </a:p>
      </dgm:t>
    </dgm:pt>
    <dgm:pt modelId="{91767099-60A4-4A47-89EE-FC587275B048}" type="parTrans" cxnId="{95285577-A872-4B27-87D4-03CAC87B16F5}">
      <dgm:prSet/>
      <dgm:spPr/>
      <dgm:t>
        <a:bodyPr/>
        <a:lstStyle/>
        <a:p>
          <a:endParaRPr lang="en-US"/>
        </a:p>
      </dgm:t>
    </dgm:pt>
    <dgm:pt modelId="{2F428A73-9A71-43DA-AC64-BEFEFFBED95A}" type="sibTrans" cxnId="{95285577-A872-4B27-87D4-03CAC87B16F5}">
      <dgm:prSet/>
      <dgm:spPr/>
      <dgm:t>
        <a:bodyPr/>
        <a:lstStyle/>
        <a:p>
          <a:endParaRPr lang="en-US"/>
        </a:p>
      </dgm:t>
    </dgm:pt>
    <dgm:pt modelId="{1B3B5B5B-2571-4259-AAD3-B941F2C511B0}" type="pres">
      <dgm:prSet presAssocID="{58562464-9538-4CD3-9B21-BAB25B2E36E8}" presName="vert0" presStyleCnt="0">
        <dgm:presLayoutVars>
          <dgm:dir/>
          <dgm:animOne val="branch"/>
          <dgm:animLvl val="lvl"/>
        </dgm:presLayoutVars>
      </dgm:prSet>
      <dgm:spPr/>
    </dgm:pt>
    <dgm:pt modelId="{C912C6C5-06E8-4298-888D-506CBE535F02}" type="pres">
      <dgm:prSet presAssocID="{3D1F18E1-B8A0-4EF2-AC0F-4F1E2EAEFF8B}" presName="thickLine" presStyleLbl="alignNode1" presStyleIdx="0" presStyleCnt="3"/>
      <dgm:spPr/>
    </dgm:pt>
    <dgm:pt modelId="{C46E0646-340A-43E4-8308-F40D93541544}" type="pres">
      <dgm:prSet presAssocID="{3D1F18E1-B8A0-4EF2-AC0F-4F1E2EAEFF8B}" presName="horz1" presStyleCnt="0"/>
      <dgm:spPr/>
    </dgm:pt>
    <dgm:pt modelId="{E6216672-B1AC-428B-B25E-7AEF78BC7A43}" type="pres">
      <dgm:prSet presAssocID="{3D1F18E1-B8A0-4EF2-AC0F-4F1E2EAEFF8B}" presName="tx1" presStyleLbl="revTx" presStyleIdx="0" presStyleCnt="7"/>
      <dgm:spPr/>
    </dgm:pt>
    <dgm:pt modelId="{B4BB3079-DC01-476A-90E2-E5FDA92D9B30}" type="pres">
      <dgm:prSet presAssocID="{3D1F18E1-B8A0-4EF2-AC0F-4F1E2EAEFF8B}" presName="vert1" presStyleCnt="0"/>
      <dgm:spPr/>
    </dgm:pt>
    <dgm:pt modelId="{70A65B86-5F1C-4668-8A97-A3CEC8C9858F}" type="pres">
      <dgm:prSet presAssocID="{A36D909F-9ED3-4420-B875-10D300618614}" presName="vertSpace2a" presStyleCnt="0"/>
      <dgm:spPr/>
    </dgm:pt>
    <dgm:pt modelId="{98E64A0A-1341-4315-BFB2-5D61FF4629B3}" type="pres">
      <dgm:prSet presAssocID="{A36D909F-9ED3-4420-B875-10D300618614}" presName="horz2" presStyleCnt="0"/>
      <dgm:spPr/>
    </dgm:pt>
    <dgm:pt modelId="{C5C005EF-2502-4E0F-9D3D-93F5D1E0B825}" type="pres">
      <dgm:prSet presAssocID="{A36D909F-9ED3-4420-B875-10D300618614}" presName="horzSpace2" presStyleCnt="0"/>
      <dgm:spPr/>
    </dgm:pt>
    <dgm:pt modelId="{7DF4E643-2C66-471E-95AB-93B7F572FACF}" type="pres">
      <dgm:prSet presAssocID="{A36D909F-9ED3-4420-B875-10D300618614}" presName="tx2" presStyleLbl="revTx" presStyleIdx="1" presStyleCnt="7"/>
      <dgm:spPr/>
    </dgm:pt>
    <dgm:pt modelId="{6397D64E-D6F7-49E2-AEAD-EF89B44584F7}" type="pres">
      <dgm:prSet presAssocID="{A36D909F-9ED3-4420-B875-10D300618614}" presName="vert2" presStyleCnt="0"/>
      <dgm:spPr/>
    </dgm:pt>
    <dgm:pt modelId="{325C186C-45E5-4579-8F83-F64A5E814EEC}" type="pres">
      <dgm:prSet presAssocID="{A36D909F-9ED3-4420-B875-10D300618614}" presName="thinLine2b" presStyleLbl="callout" presStyleIdx="0" presStyleCnt="4" custLinFactY="100000" custLinFactNeighborX="1057" custLinFactNeighborY="165753"/>
      <dgm:spPr/>
    </dgm:pt>
    <dgm:pt modelId="{F371E311-C601-4CA0-9E1B-53EDEEFB5505}" type="pres">
      <dgm:prSet presAssocID="{A36D909F-9ED3-4420-B875-10D300618614}" presName="vertSpace2b" presStyleCnt="0"/>
      <dgm:spPr/>
    </dgm:pt>
    <dgm:pt modelId="{D302618B-313A-412F-B963-70775193C597}" type="pres">
      <dgm:prSet presAssocID="{7F697473-66B8-4349-8E3E-5F755D1347CB}" presName="thickLine" presStyleLbl="alignNode1" presStyleIdx="1" presStyleCnt="3"/>
      <dgm:spPr/>
    </dgm:pt>
    <dgm:pt modelId="{736D49EE-9F99-43D9-9D82-E8BFBA4732C8}" type="pres">
      <dgm:prSet presAssocID="{7F697473-66B8-4349-8E3E-5F755D1347CB}" presName="horz1" presStyleCnt="0"/>
      <dgm:spPr/>
    </dgm:pt>
    <dgm:pt modelId="{91C81780-9490-40C4-8492-83F6C9753E94}" type="pres">
      <dgm:prSet presAssocID="{7F697473-66B8-4349-8E3E-5F755D1347CB}" presName="tx1" presStyleLbl="revTx" presStyleIdx="2" presStyleCnt="7"/>
      <dgm:spPr/>
    </dgm:pt>
    <dgm:pt modelId="{C568D022-8181-4D01-80D3-0B1817E50975}" type="pres">
      <dgm:prSet presAssocID="{7F697473-66B8-4349-8E3E-5F755D1347CB}" presName="vert1" presStyleCnt="0"/>
      <dgm:spPr/>
    </dgm:pt>
    <dgm:pt modelId="{824AD862-CE56-41A5-8FE4-2F495996B9D2}" type="pres">
      <dgm:prSet presAssocID="{AF1A1A54-4462-4207-BE48-E5833DC437FE}" presName="vertSpace2a" presStyleCnt="0"/>
      <dgm:spPr/>
    </dgm:pt>
    <dgm:pt modelId="{F7AAE0DE-3E15-4B9C-99AF-AF96C40C65E7}" type="pres">
      <dgm:prSet presAssocID="{AF1A1A54-4462-4207-BE48-E5833DC437FE}" presName="horz2" presStyleCnt="0"/>
      <dgm:spPr/>
    </dgm:pt>
    <dgm:pt modelId="{0EA3E15C-43E5-4FA1-9629-F01C68B2A330}" type="pres">
      <dgm:prSet presAssocID="{AF1A1A54-4462-4207-BE48-E5833DC437FE}" presName="horzSpace2" presStyleCnt="0"/>
      <dgm:spPr/>
    </dgm:pt>
    <dgm:pt modelId="{E95BDE46-61E4-475B-8327-7E19EBF024D3}" type="pres">
      <dgm:prSet presAssocID="{AF1A1A54-4462-4207-BE48-E5833DC437FE}" presName="tx2" presStyleLbl="revTx" presStyleIdx="3" presStyleCnt="7" custScaleX="98489" custScaleY="429799"/>
      <dgm:spPr/>
    </dgm:pt>
    <dgm:pt modelId="{0FE5268F-87E4-4F56-988C-DA84C273BB37}" type="pres">
      <dgm:prSet presAssocID="{AF1A1A54-4462-4207-BE48-E5833DC437FE}" presName="vert2" presStyleCnt="0"/>
      <dgm:spPr/>
    </dgm:pt>
    <dgm:pt modelId="{8B3D270B-8371-4E6A-B288-BB91CD93D3AF}" type="pres">
      <dgm:prSet presAssocID="{AF1A1A54-4462-4207-BE48-E5833DC437FE}" presName="thinLine2b" presStyleLbl="callout" presStyleIdx="1" presStyleCnt="4" custFlipVert="1" custSzY="45720" custScaleX="100581"/>
      <dgm:spPr/>
    </dgm:pt>
    <dgm:pt modelId="{E0C3DEBD-A5D6-49C5-BF3B-A79CF3A38C34}" type="pres">
      <dgm:prSet presAssocID="{AF1A1A54-4462-4207-BE48-E5833DC437FE}" presName="vertSpace2b" presStyleCnt="0"/>
      <dgm:spPr/>
    </dgm:pt>
    <dgm:pt modelId="{7B13FA79-42D4-4CF9-B164-A0322A9076CA}" type="pres">
      <dgm:prSet presAssocID="{A3CB1BED-3FDF-4D23-B4B0-5E29B007F17E}" presName="thickLine" presStyleLbl="alignNode1" presStyleIdx="2" presStyleCnt="3"/>
      <dgm:spPr/>
    </dgm:pt>
    <dgm:pt modelId="{4F8807B4-6ABE-4476-A4C8-956D951B71A7}" type="pres">
      <dgm:prSet presAssocID="{A3CB1BED-3FDF-4D23-B4B0-5E29B007F17E}" presName="horz1" presStyleCnt="0"/>
      <dgm:spPr/>
    </dgm:pt>
    <dgm:pt modelId="{E4760AC1-D605-4061-A524-4EF242652448}" type="pres">
      <dgm:prSet presAssocID="{A3CB1BED-3FDF-4D23-B4B0-5E29B007F17E}" presName="tx1" presStyleLbl="revTx" presStyleIdx="4" presStyleCnt="7"/>
      <dgm:spPr/>
    </dgm:pt>
    <dgm:pt modelId="{CC34ADB9-F25B-4FDA-A143-8D0F94BF7683}" type="pres">
      <dgm:prSet presAssocID="{A3CB1BED-3FDF-4D23-B4B0-5E29B007F17E}" presName="vert1" presStyleCnt="0"/>
      <dgm:spPr/>
    </dgm:pt>
    <dgm:pt modelId="{7463C3E6-A92E-45D6-B04B-FE0BB1F121D5}" type="pres">
      <dgm:prSet presAssocID="{06D6F99A-C9C9-403E-82F8-2ACC6C37ECD0}" presName="vertSpace2a" presStyleCnt="0"/>
      <dgm:spPr/>
    </dgm:pt>
    <dgm:pt modelId="{FC93B962-7879-45EF-8D97-C02C5C06B652}" type="pres">
      <dgm:prSet presAssocID="{06D6F99A-C9C9-403E-82F8-2ACC6C37ECD0}" presName="horz2" presStyleCnt="0"/>
      <dgm:spPr/>
    </dgm:pt>
    <dgm:pt modelId="{98E9EB49-14C4-4EE0-9E46-71402DE3AB93}" type="pres">
      <dgm:prSet presAssocID="{06D6F99A-C9C9-403E-82F8-2ACC6C37ECD0}" presName="horzSpace2" presStyleCnt="0"/>
      <dgm:spPr/>
    </dgm:pt>
    <dgm:pt modelId="{0001E487-CCF3-45AB-BD96-4C7DC7041DA4}" type="pres">
      <dgm:prSet presAssocID="{06D6F99A-C9C9-403E-82F8-2ACC6C37ECD0}" presName="tx2" presStyleLbl="revTx" presStyleIdx="5" presStyleCnt="7"/>
      <dgm:spPr/>
    </dgm:pt>
    <dgm:pt modelId="{22D0C0EC-161A-41CE-97E7-ECBF5675577D}" type="pres">
      <dgm:prSet presAssocID="{06D6F99A-C9C9-403E-82F8-2ACC6C37ECD0}" presName="vert2" presStyleCnt="0"/>
      <dgm:spPr/>
    </dgm:pt>
    <dgm:pt modelId="{C86219DA-9AAF-46CC-8C5E-2C613A5E50E4}" type="pres">
      <dgm:prSet presAssocID="{06D6F99A-C9C9-403E-82F8-2ACC6C37ECD0}" presName="thinLine2b" presStyleLbl="callout" presStyleIdx="2" presStyleCnt="4"/>
      <dgm:spPr/>
    </dgm:pt>
    <dgm:pt modelId="{4B35E215-68D9-48B0-A1DF-3747E6D79C4E}" type="pres">
      <dgm:prSet presAssocID="{06D6F99A-C9C9-403E-82F8-2ACC6C37ECD0}" presName="vertSpace2b" presStyleCnt="0"/>
      <dgm:spPr/>
    </dgm:pt>
    <dgm:pt modelId="{931935D8-9677-4C04-8DDA-489C3DB90682}" type="pres">
      <dgm:prSet presAssocID="{AF39608C-E1D3-448C-994B-B08FF8783EA5}" presName="horz2" presStyleCnt="0"/>
      <dgm:spPr/>
    </dgm:pt>
    <dgm:pt modelId="{D9DA91A4-E81A-43B1-AD69-C78843A0D42C}" type="pres">
      <dgm:prSet presAssocID="{AF39608C-E1D3-448C-994B-B08FF8783EA5}" presName="horzSpace2" presStyleCnt="0"/>
      <dgm:spPr/>
    </dgm:pt>
    <dgm:pt modelId="{B62B6237-5E06-4FCC-8D12-530C9BE4E375}" type="pres">
      <dgm:prSet presAssocID="{AF39608C-E1D3-448C-994B-B08FF8783EA5}" presName="tx2" presStyleLbl="revTx" presStyleIdx="6" presStyleCnt="7"/>
      <dgm:spPr/>
    </dgm:pt>
    <dgm:pt modelId="{B0B31CDE-54EC-4D0A-B794-C4C738730F9C}" type="pres">
      <dgm:prSet presAssocID="{AF39608C-E1D3-448C-994B-B08FF8783EA5}" presName="vert2" presStyleCnt="0"/>
      <dgm:spPr/>
    </dgm:pt>
    <dgm:pt modelId="{9D36CCBE-669D-4385-AAF0-EC783CFAEA38}" type="pres">
      <dgm:prSet presAssocID="{AF39608C-E1D3-448C-994B-B08FF8783EA5}" presName="thinLine2b" presStyleLbl="callout" presStyleIdx="3" presStyleCnt="4"/>
      <dgm:spPr/>
    </dgm:pt>
    <dgm:pt modelId="{A82A0BD9-92CB-41FF-942C-3DCB27AC7C52}" type="pres">
      <dgm:prSet presAssocID="{AF39608C-E1D3-448C-994B-B08FF8783EA5}" presName="vertSpace2b" presStyleCnt="0"/>
      <dgm:spPr/>
    </dgm:pt>
  </dgm:ptLst>
  <dgm:cxnLst>
    <dgm:cxn modelId="{6BCD3A07-4D6C-48B8-99BE-995C37072D39}" type="presOf" srcId="{A36D909F-9ED3-4420-B875-10D300618614}" destId="{7DF4E643-2C66-471E-95AB-93B7F572FACF}" srcOrd="0" destOrd="0" presId="urn:microsoft.com/office/officeart/2008/layout/LinedList"/>
    <dgm:cxn modelId="{460C6313-367F-475B-BC95-0B2F6388D1EE}" type="presOf" srcId="{58562464-9538-4CD3-9B21-BAB25B2E36E8}" destId="{1B3B5B5B-2571-4259-AAD3-B941F2C511B0}" srcOrd="0" destOrd="0" presId="urn:microsoft.com/office/officeart/2008/layout/LinedList"/>
    <dgm:cxn modelId="{4B73B017-467A-4CA1-8BD4-B68BBD84F949}" srcId="{58562464-9538-4CD3-9B21-BAB25B2E36E8}" destId="{7F697473-66B8-4349-8E3E-5F755D1347CB}" srcOrd="1" destOrd="0" parTransId="{A37B0840-D9EE-4D42-AB2B-F2032CA3F759}" sibTransId="{45D93FDA-9634-4190-AEBE-3B3E22B5030C}"/>
    <dgm:cxn modelId="{186C9B5E-6340-4B74-86B8-D96E15682DCE}" type="presOf" srcId="{3D1F18E1-B8A0-4EF2-AC0F-4F1E2EAEFF8B}" destId="{E6216672-B1AC-428B-B25E-7AEF78BC7A43}" srcOrd="0" destOrd="0" presId="urn:microsoft.com/office/officeart/2008/layout/LinedList"/>
    <dgm:cxn modelId="{4DE15D45-DD31-46AE-85B9-717E0BA85AE9}" srcId="{7F697473-66B8-4349-8E3E-5F755D1347CB}" destId="{AF1A1A54-4462-4207-BE48-E5833DC437FE}" srcOrd="0" destOrd="0" parTransId="{AF296C2D-F565-4B80-B678-C48492C43733}" sibTransId="{45ACA5BA-3715-4C5C-A34D-68D13FF6B002}"/>
    <dgm:cxn modelId="{A4721B53-CF7F-44AC-9795-CC2F7970A1D9}" type="presOf" srcId="{AF39608C-E1D3-448C-994B-B08FF8783EA5}" destId="{B62B6237-5E06-4FCC-8D12-530C9BE4E375}" srcOrd="0" destOrd="0" presId="urn:microsoft.com/office/officeart/2008/layout/LinedList"/>
    <dgm:cxn modelId="{AB77DC73-B934-49E8-A489-904FCC36D39F}" type="presOf" srcId="{06D6F99A-C9C9-403E-82F8-2ACC6C37ECD0}" destId="{0001E487-CCF3-45AB-BD96-4C7DC7041DA4}" srcOrd="0" destOrd="0" presId="urn:microsoft.com/office/officeart/2008/layout/LinedList"/>
    <dgm:cxn modelId="{95285577-A872-4B27-87D4-03CAC87B16F5}" srcId="{A3CB1BED-3FDF-4D23-B4B0-5E29B007F17E}" destId="{AF39608C-E1D3-448C-994B-B08FF8783EA5}" srcOrd="1" destOrd="0" parTransId="{91767099-60A4-4A47-89EE-FC587275B048}" sibTransId="{2F428A73-9A71-43DA-AC64-BEFEFFBED95A}"/>
    <dgm:cxn modelId="{07600283-E643-4688-9AAD-F5244B887C6E}" type="presOf" srcId="{AF1A1A54-4462-4207-BE48-E5833DC437FE}" destId="{E95BDE46-61E4-475B-8327-7E19EBF024D3}" srcOrd="0" destOrd="0" presId="urn:microsoft.com/office/officeart/2008/layout/LinedList"/>
    <dgm:cxn modelId="{99530EAE-18B8-4B05-8737-69F2BA2C8C1C}" srcId="{3D1F18E1-B8A0-4EF2-AC0F-4F1E2EAEFF8B}" destId="{A36D909F-9ED3-4420-B875-10D300618614}" srcOrd="0" destOrd="0" parTransId="{DB43CDDB-783F-456B-92C3-6E0486823AB8}" sibTransId="{EF5CD11F-5CBB-49C0-BE3C-E9BC2809F29A}"/>
    <dgm:cxn modelId="{66C9C7C0-EA90-4B75-A89A-E23510E78753}" srcId="{A3CB1BED-3FDF-4D23-B4B0-5E29B007F17E}" destId="{06D6F99A-C9C9-403E-82F8-2ACC6C37ECD0}" srcOrd="0" destOrd="0" parTransId="{5C8AFB08-8229-4410-ADAE-870612B8C980}" sibTransId="{39EC76D8-8508-4C89-9D61-F6F4F14EBA7B}"/>
    <dgm:cxn modelId="{F53E5BC2-526D-4780-8674-ADB63D2D0E20}" srcId="{58562464-9538-4CD3-9B21-BAB25B2E36E8}" destId="{3D1F18E1-B8A0-4EF2-AC0F-4F1E2EAEFF8B}" srcOrd="0" destOrd="0" parTransId="{E8ACDD74-8772-49CD-A5C9-91B4F236D7C9}" sibTransId="{71C086B8-FCCD-44D5-A16D-8DFB4E695853}"/>
    <dgm:cxn modelId="{670DE2D8-C289-43EB-B940-23EEF58E4D9A}" type="presOf" srcId="{7F697473-66B8-4349-8E3E-5F755D1347CB}" destId="{91C81780-9490-40C4-8492-83F6C9753E94}" srcOrd="0" destOrd="0" presId="urn:microsoft.com/office/officeart/2008/layout/LinedList"/>
    <dgm:cxn modelId="{3CC3E6E1-CA35-4963-8383-016B5E992A18}" srcId="{58562464-9538-4CD3-9B21-BAB25B2E36E8}" destId="{A3CB1BED-3FDF-4D23-B4B0-5E29B007F17E}" srcOrd="2" destOrd="0" parTransId="{C62F783B-3509-477E-8193-83F27D0F001A}" sibTransId="{0BD03569-C6C8-4F56-94DC-3164B778D867}"/>
    <dgm:cxn modelId="{E96747F5-5397-49C3-B0E5-FC377D4BBCCC}" type="presOf" srcId="{A3CB1BED-3FDF-4D23-B4B0-5E29B007F17E}" destId="{E4760AC1-D605-4061-A524-4EF242652448}" srcOrd="0" destOrd="0" presId="urn:microsoft.com/office/officeart/2008/layout/LinedList"/>
    <dgm:cxn modelId="{0B46745D-B0F3-41D4-9440-5AA8CC491109}" type="presParOf" srcId="{1B3B5B5B-2571-4259-AAD3-B941F2C511B0}" destId="{C912C6C5-06E8-4298-888D-506CBE535F02}" srcOrd="0" destOrd="0" presId="urn:microsoft.com/office/officeart/2008/layout/LinedList"/>
    <dgm:cxn modelId="{87E3B0D8-57DF-4BFC-80D3-4AFB92B25103}" type="presParOf" srcId="{1B3B5B5B-2571-4259-AAD3-B941F2C511B0}" destId="{C46E0646-340A-43E4-8308-F40D93541544}" srcOrd="1" destOrd="0" presId="urn:microsoft.com/office/officeart/2008/layout/LinedList"/>
    <dgm:cxn modelId="{C65E5CB7-003F-4C1E-A3A3-1A95E0AEEC6B}" type="presParOf" srcId="{C46E0646-340A-43E4-8308-F40D93541544}" destId="{E6216672-B1AC-428B-B25E-7AEF78BC7A43}" srcOrd="0" destOrd="0" presId="urn:microsoft.com/office/officeart/2008/layout/LinedList"/>
    <dgm:cxn modelId="{FE4C4F33-C302-4B24-9478-8EE70BBB96B0}" type="presParOf" srcId="{C46E0646-340A-43E4-8308-F40D93541544}" destId="{B4BB3079-DC01-476A-90E2-E5FDA92D9B30}" srcOrd="1" destOrd="0" presId="urn:microsoft.com/office/officeart/2008/layout/LinedList"/>
    <dgm:cxn modelId="{A529160F-B60A-420D-BD42-DDF7908A5D61}" type="presParOf" srcId="{B4BB3079-DC01-476A-90E2-E5FDA92D9B30}" destId="{70A65B86-5F1C-4668-8A97-A3CEC8C9858F}" srcOrd="0" destOrd="0" presId="urn:microsoft.com/office/officeart/2008/layout/LinedList"/>
    <dgm:cxn modelId="{AD171D91-1CB6-408E-9C9F-9E2B17A2E0BF}" type="presParOf" srcId="{B4BB3079-DC01-476A-90E2-E5FDA92D9B30}" destId="{98E64A0A-1341-4315-BFB2-5D61FF4629B3}" srcOrd="1" destOrd="0" presId="urn:microsoft.com/office/officeart/2008/layout/LinedList"/>
    <dgm:cxn modelId="{B00F016B-4BAB-4213-A01A-FFDF997B6740}" type="presParOf" srcId="{98E64A0A-1341-4315-BFB2-5D61FF4629B3}" destId="{C5C005EF-2502-4E0F-9D3D-93F5D1E0B825}" srcOrd="0" destOrd="0" presId="urn:microsoft.com/office/officeart/2008/layout/LinedList"/>
    <dgm:cxn modelId="{C025EAA0-F836-418F-BD06-013B2A88851C}" type="presParOf" srcId="{98E64A0A-1341-4315-BFB2-5D61FF4629B3}" destId="{7DF4E643-2C66-471E-95AB-93B7F572FACF}" srcOrd="1" destOrd="0" presId="urn:microsoft.com/office/officeart/2008/layout/LinedList"/>
    <dgm:cxn modelId="{31A0E78F-E6F2-47CE-AE04-0E8EE0548AC8}" type="presParOf" srcId="{98E64A0A-1341-4315-BFB2-5D61FF4629B3}" destId="{6397D64E-D6F7-49E2-AEAD-EF89B44584F7}" srcOrd="2" destOrd="0" presId="urn:microsoft.com/office/officeart/2008/layout/LinedList"/>
    <dgm:cxn modelId="{DC457EAD-46BC-4E5B-93CA-D522B27F51A0}" type="presParOf" srcId="{B4BB3079-DC01-476A-90E2-E5FDA92D9B30}" destId="{325C186C-45E5-4579-8F83-F64A5E814EEC}" srcOrd="2" destOrd="0" presId="urn:microsoft.com/office/officeart/2008/layout/LinedList"/>
    <dgm:cxn modelId="{28EF594C-71EB-4AB3-8D39-DC068A8BC0CD}" type="presParOf" srcId="{B4BB3079-DC01-476A-90E2-E5FDA92D9B30}" destId="{F371E311-C601-4CA0-9E1B-53EDEEFB5505}" srcOrd="3" destOrd="0" presId="urn:microsoft.com/office/officeart/2008/layout/LinedList"/>
    <dgm:cxn modelId="{0E13FE12-AEA0-4B37-B0EE-6EB6B72CF99E}" type="presParOf" srcId="{1B3B5B5B-2571-4259-AAD3-B941F2C511B0}" destId="{D302618B-313A-412F-B963-70775193C597}" srcOrd="2" destOrd="0" presId="urn:microsoft.com/office/officeart/2008/layout/LinedList"/>
    <dgm:cxn modelId="{790A7F1E-532E-4B80-A243-30355DB00607}" type="presParOf" srcId="{1B3B5B5B-2571-4259-AAD3-B941F2C511B0}" destId="{736D49EE-9F99-43D9-9D82-E8BFBA4732C8}" srcOrd="3" destOrd="0" presId="urn:microsoft.com/office/officeart/2008/layout/LinedList"/>
    <dgm:cxn modelId="{999DD481-90F6-4F5A-BB53-DB510F88D8BF}" type="presParOf" srcId="{736D49EE-9F99-43D9-9D82-E8BFBA4732C8}" destId="{91C81780-9490-40C4-8492-83F6C9753E94}" srcOrd="0" destOrd="0" presId="urn:microsoft.com/office/officeart/2008/layout/LinedList"/>
    <dgm:cxn modelId="{12AEF464-78A2-42EF-85C4-6719675F5839}" type="presParOf" srcId="{736D49EE-9F99-43D9-9D82-E8BFBA4732C8}" destId="{C568D022-8181-4D01-80D3-0B1817E50975}" srcOrd="1" destOrd="0" presId="urn:microsoft.com/office/officeart/2008/layout/LinedList"/>
    <dgm:cxn modelId="{33C6C071-9A82-4D24-93F2-B4F346673F98}" type="presParOf" srcId="{C568D022-8181-4D01-80D3-0B1817E50975}" destId="{824AD862-CE56-41A5-8FE4-2F495996B9D2}" srcOrd="0" destOrd="0" presId="urn:microsoft.com/office/officeart/2008/layout/LinedList"/>
    <dgm:cxn modelId="{695A3E78-C7C5-487E-9AB1-208245AC4707}" type="presParOf" srcId="{C568D022-8181-4D01-80D3-0B1817E50975}" destId="{F7AAE0DE-3E15-4B9C-99AF-AF96C40C65E7}" srcOrd="1" destOrd="0" presId="urn:microsoft.com/office/officeart/2008/layout/LinedList"/>
    <dgm:cxn modelId="{C9285015-1869-49B8-A3D3-E770C32168AA}" type="presParOf" srcId="{F7AAE0DE-3E15-4B9C-99AF-AF96C40C65E7}" destId="{0EA3E15C-43E5-4FA1-9629-F01C68B2A330}" srcOrd="0" destOrd="0" presId="urn:microsoft.com/office/officeart/2008/layout/LinedList"/>
    <dgm:cxn modelId="{103711CA-3350-482C-8D3D-A5370C692503}" type="presParOf" srcId="{F7AAE0DE-3E15-4B9C-99AF-AF96C40C65E7}" destId="{E95BDE46-61E4-475B-8327-7E19EBF024D3}" srcOrd="1" destOrd="0" presId="urn:microsoft.com/office/officeart/2008/layout/LinedList"/>
    <dgm:cxn modelId="{D3EAB043-E5B8-4160-85F0-BB9211269D74}" type="presParOf" srcId="{F7AAE0DE-3E15-4B9C-99AF-AF96C40C65E7}" destId="{0FE5268F-87E4-4F56-988C-DA84C273BB37}" srcOrd="2" destOrd="0" presId="urn:microsoft.com/office/officeart/2008/layout/LinedList"/>
    <dgm:cxn modelId="{38FEA371-F25E-4ABA-9E86-A3374F632EA5}" type="presParOf" srcId="{C568D022-8181-4D01-80D3-0B1817E50975}" destId="{8B3D270B-8371-4E6A-B288-BB91CD93D3AF}" srcOrd="2" destOrd="0" presId="urn:microsoft.com/office/officeart/2008/layout/LinedList"/>
    <dgm:cxn modelId="{35D47780-547C-46D1-AB28-A2EA31395EA6}" type="presParOf" srcId="{C568D022-8181-4D01-80D3-0B1817E50975}" destId="{E0C3DEBD-A5D6-49C5-BF3B-A79CF3A38C34}" srcOrd="3" destOrd="0" presId="urn:microsoft.com/office/officeart/2008/layout/LinedList"/>
    <dgm:cxn modelId="{74935C18-7D9C-4E13-B1B7-7D86A8D855FE}" type="presParOf" srcId="{1B3B5B5B-2571-4259-AAD3-B941F2C511B0}" destId="{7B13FA79-42D4-4CF9-B164-A0322A9076CA}" srcOrd="4" destOrd="0" presId="urn:microsoft.com/office/officeart/2008/layout/LinedList"/>
    <dgm:cxn modelId="{E7AC3DB2-375D-4C63-8403-84C301E21FB5}" type="presParOf" srcId="{1B3B5B5B-2571-4259-AAD3-B941F2C511B0}" destId="{4F8807B4-6ABE-4476-A4C8-956D951B71A7}" srcOrd="5" destOrd="0" presId="urn:microsoft.com/office/officeart/2008/layout/LinedList"/>
    <dgm:cxn modelId="{73E93FD4-8E2E-4780-B74D-95267E9E65F5}" type="presParOf" srcId="{4F8807B4-6ABE-4476-A4C8-956D951B71A7}" destId="{E4760AC1-D605-4061-A524-4EF242652448}" srcOrd="0" destOrd="0" presId="urn:microsoft.com/office/officeart/2008/layout/LinedList"/>
    <dgm:cxn modelId="{93FBC9F0-633C-4CB2-9C69-CD67E3F731F9}" type="presParOf" srcId="{4F8807B4-6ABE-4476-A4C8-956D951B71A7}" destId="{CC34ADB9-F25B-4FDA-A143-8D0F94BF7683}" srcOrd="1" destOrd="0" presId="urn:microsoft.com/office/officeart/2008/layout/LinedList"/>
    <dgm:cxn modelId="{25D8AAEC-D629-4CF1-B76F-E7CB7C42EEEE}" type="presParOf" srcId="{CC34ADB9-F25B-4FDA-A143-8D0F94BF7683}" destId="{7463C3E6-A92E-45D6-B04B-FE0BB1F121D5}" srcOrd="0" destOrd="0" presId="urn:microsoft.com/office/officeart/2008/layout/LinedList"/>
    <dgm:cxn modelId="{B2BD5DAE-F679-4297-8976-F2D58E5927B3}" type="presParOf" srcId="{CC34ADB9-F25B-4FDA-A143-8D0F94BF7683}" destId="{FC93B962-7879-45EF-8D97-C02C5C06B652}" srcOrd="1" destOrd="0" presId="urn:microsoft.com/office/officeart/2008/layout/LinedList"/>
    <dgm:cxn modelId="{3A822D1C-D2A1-4CCA-BBFF-FC2241087846}" type="presParOf" srcId="{FC93B962-7879-45EF-8D97-C02C5C06B652}" destId="{98E9EB49-14C4-4EE0-9E46-71402DE3AB93}" srcOrd="0" destOrd="0" presId="urn:microsoft.com/office/officeart/2008/layout/LinedList"/>
    <dgm:cxn modelId="{72EE9997-0453-49E5-AE31-382AD1BB74E9}" type="presParOf" srcId="{FC93B962-7879-45EF-8D97-C02C5C06B652}" destId="{0001E487-CCF3-45AB-BD96-4C7DC7041DA4}" srcOrd="1" destOrd="0" presId="urn:microsoft.com/office/officeart/2008/layout/LinedList"/>
    <dgm:cxn modelId="{63CEB47B-1297-499A-8E0B-A221666E51FD}" type="presParOf" srcId="{FC93B962-7879-45EF-8D97-C02C5C06B652}" destId="{22D0C0EC-161A-41CE-97E7-ECBF5675577D}" srcOrd="2" destOrd="0" presId="urn:microsoft.com/office/officeart/2008/layout/LinedList"/>
    <dgm:cxn modelId="{498AFF5E-FB2E-46C6-AD01-EF9416A1E8C1}" type="presParOf" srcId="{CC34ADB9-F25B-4FDA-A143-8D0F94BF7683}" destId="{C86219DA-9AAF-46CC-8C5E-2C613A5E50E4}" srcOrd="2" destOrd="0" presId="urn:microsoft.com/office/officeart/2008/layout/LinedList"/>
    <dgm:cxn modelId="{2C058848-C671-4BF5-8BA4-49AF2E54BF7B}" type="presParOf" srcId="{CC34ADB9-F25B-4FDA-A143-8D0F94BF7683}" destId="{4B35E215-68D9-48B0-A1DF-3747E6D79C4E}" srcOrd="3" destOrd="0" presId="urn:microsoft.com/office/officeart/2008/layout/LinedList"/>
    <dgm:cxn modelId="{C316FA2E-5E9A-4219-8FAD-3E79C39CBFE6}" type="presParOf" srcId="{CC34ADB9-F25B-4FDA-A143-8D0F94BF7683}" destId="{931935D8-9677-4C04-8DDA-489C3DB90682}" srcOrd="4" destOrd="0" presId="urn:microsoft.com/office/officeart/2008/layout/LinedList"/>
    <dgm:cxn modelId="{DB1071CA-F22F-439A-82F9-727B8D0CEB76}" type="presParOf" srcId="{931935D8-9677-4C04-8DDA-489C3DB90682}" destId="{D9DA91A4-E81A-43B1-AD69-C78843A0D42C}" srcOrd="0" destOrd="0" presId="urn:microsoft.com/office/officeart/2008/layout/LinedList"/>
    <dgm:cxn modelId="{A003266B-87DC-4D21-A640-793C80B95F48}" type="presParOf" srcId="{931935D8-9677-4C04-8DDA-489C3DB90682}" destId="{B62B6237-5E06-4FCC-8D12-530C9BE4E375}" srcOrd="1" destOrd="0" presId="urn:microsoft.com/office/officeart/2008/layout/LinedList"/>
    <dgm:cxn modelId="{89C48A76-959B-42AD-BFB7-DF19EC4F711B}" type="presParOf" srcId="{931935D8-9677-4C04-8DDA-489C3DB90682}" destId="{B0B31CDE-54EC-4D0A-B794-C4C738730F9C}" srcOrd="2" destOrd="0" presId="urn:microsoft.com/office/officeart/2008/layout/LinedList"/>
    <dgm:cxn modelId="{8128AB50-911A-4494-B88F-09797BCD5380}" type="presParOf" srcId="{CC34ADB9-F25B-4FDA-A143-8D0F94BF7683}" destId="{9D36CCBE-669D-4385-AAF0-EC783CFAEA38}" srcOrd="5" destOrd="0" presId="urn:microsoft.com/office/officeart/2008/layout/LinedList"/>
    <dgm:cxn modelId="{D6269714-D977-4EE5-9B5D-1C595901F840}" type="presParOf" srcId="{CC34ADB9-F25B-4FDA-A143-8D0F94BF7683}" destId="{A82A0BD9-92CB-41FF-942C-3DCB27AC7C52}" srcOrd="6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8562464-9538-4CD3-9B21-BAB25B2E36E8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D1F18E1-B8A0-4EF2-AC0F-4F1E2EAEFF8B}">
      <dgm:prSet phldrT="[Văn bản]" custT="1"/>
      <dgm:spPr/>
      <dgm:t>
        <a:bodyPr/>
        <a:lstStyle/>
        <a:p>
          <a:r>
            <a:rPr lang="en-US" sz="2400" dirty="0"/>
            <a:t>GET</a:t>
          </a:r>
        </a:p>
      </dgm:t>
    </dgm:pt>
    <dgm:pt modelId="{E8ACDD74-8772-49CD-A5C9-91B4F236D7C9}" type="parTrans" cxnId="{F53E5BC2-526D-4780-8674-ADB63D2D0E20}">
      <dgm:prSet/>
      <dgm:spPr/>
      <dgm:t>
        <a:bodyPr/>
        <a:lstStyle/>
        <a:p>
          <a:endParaRPr lang="en-US"/>
        </a:p>
      </dgm:t>
    </dgm:pt>
    <dgm:pt modelId="{71C086B8-FCCD-44D5-A16D-8DFB4E695853}" type="sibTrans" cxnId="{F53E5BC2-526D-4780-8674-ADB63D2D0E20}">
      <dgm:prSet/>
      <dgm:spPr/>
      <dgm:t>
        <a:bodyPr/>
        <a:lstStyle/>
        <a:p>
          <a:endParaRPr lang="en-US"/>
        </a:p>
      </dgm:t>
    </dgm:pt>
    <dgm:pt modelId="{A36D909F-9ED3-4420-B875-10D300618614}">
      <dgm:prSet phldrT="[Văn bản]" custT="1"/>
      <dgm:spPr/>
      <dgm:t>
        <a:bodyPr/>
        <a:lstStyle/>
        <a:p>
          <a:r>
            <a:rPr lang="en-US" sz="1600" dirty="0"/>
            <a:t>https://anhtantr.000webhostapp.com/appost.php?room=3&amp;id=8&amp;new=10</a:t>
          </a:r>
        </a:p>
      </dgm:t>
    </dgm:pt>
    <dgm:pt modelId="{DB43CDDB-783F-456B-92C3-6E0486823AB8}" type="parTrans" cxnId="{99530EAE-18B8-4B05-8737-69F2BA2C8C1C}">
      <dgm:prSet/>
      <dgm:spPr/>
      <dgm:t>
        <a:bodyPr/>
        <a:lstStyle/>
        <a:p>
          <a:endParaRPr lang="en-US"/>
        </a:p>
      </dgm:t>
    </dgm:pt>
    <dgm:pt modelId="{EF5CD11F-5CBB-49C0-BE3C-E9BC2809F29A}" type="sibTrans" cxnId="{99530EAE-18B8-4B05-8737-69F2BA2C8C1C}">
      <dgm:prSet/>
      <dgm:spPr/>
      <dgm:t>
        <a:bodyPr/>
        <a:lstStyle/>
        <a:p>
          <a:endParaRPr lang="en-US"/>
        </a:p>
      </dgm:t>
    </dgm:pt>
    <dgm:pt modelId="{AF1A1A54-4462-4207-BE48-E5833DC437FE}">
      <dgm:prSet phldrT="[Văn bản]" custT="1"/>
      <dgm:spPr/>
      <dgm:t>
        <a:bodyPr/>
        <a:lstStyle/>
        <a:p>
          <a:r>
            <a:rPr lang="vi-VN" sz="1800" b="0" i="0" dirty="0"/>
            <a:t>Phương </a:t>
          </a:r>
          <a:r>
            <a:rPr lang="vi-VN" sz="1800" b="0" i="0" dirty="0" err="1"/>
            <a:t>thức</a:t>
          </a:r>
          <a:r>
            <a:rPr lang="vi-VN" sz="1800" b="0" i="0" dirty="0"/>
            <a:t> POST </a:t>
          </a:r>
          <a:r>
            <a:rPr lang="vi-VN" sz="1800" b="0" i="0" dirty="0" err="1"/>
            <a:t>truyền</a:t>
          </a:r>
          <a:r>
            <a:rPr lang="vi-VN" sz="1800" b="0" i="0" dirty="0"/>
            <a:t> thông tin thông qua HTTP </a:t>
          </a:r>
          <a:r>
            <a:rPr lang="vi-VN" sz="1800" b="0" i="0" dirty="0" err="1"/>
            <a:t>header</a:t>
          </a:r>
          <a:r>
            <a:rPr lang="vi-VN" sz="1800" b="0" i="0" dirty="0"/>
            <a:t>, thông tin </a:t>
          </a:r>
          <a:r>
            <a:rPr lang="vi-VN" sz="1800" b="0" i="0" dirty="0" err="1"/>
            <a:t>này</a:t>
          </a:r>
          <a:r>
            <a:rPr lang="vi-VN" sz="1800" b="0" i="0" dirty="0"/>
            <a:t> </a:t>
          </a:r>
          <a:r>
            <a:rPr lang="vi-VN" sz="1800" b="0" i="0" dirty="0" err="1"/>
            <a:t>được</a:t>
          </a:r>
          <a:r>
            <a:rPr lang="vi-VN" sz="1800" b="0" i="0" dirty="0"/>
            <a:t> </a:t>
          </a:r>
          <a:r>
            <a:rPr lang="vi-VN" sz="1800" b="0" i="0" dirty="0" err="1"/>
            <a:t>mã</a:t>
          </a:r>
          <a:r>
            <a:rPr lang="vi-VN" sz="1800" b="0" i="0" dirty="0"/>
            <a:t> </a:t>
          </a:r>
          <a:r>
            <a:rPr lang="vi-VN" sz="1800" b="0" i="0" dirty="0" err="1"/>
            <a:t>hóa</a:t>
          </a:r>
          <a:r>
            <a:rPr lang="vi-VN" sz="1800" b="0" i="0" dirty="0"/>
            <a:t> như phương </a:t>
          </a:r>
          <a:r>
            <a:rPr lang="vi-VN" sz="1800" b="0" i="0" dirty="0" err="1"/>
            <a:t>thức</a:t>
          </a:r>
          <a:r>
            <a:rPr lang="vi-VN" sz="1800" b="0" i="0" dirty="0"/>
            <a:t> GET</a:t>
          </a:r>
          <a:endParaRPr lang="en-US" sz="1800" dirty="0"/>
        </a:p>
      </dgm:t>
    </dgm:pt>
    <dgm:pt modelId="{AF296C2D-F565-4B80-B678-C48492C43733}" type="parTrans" cxnId="{4DE15D45-DD31-46AE-85B9-717E0BA85AE9}">
      <dgm:prSet/>
      <dgm:spPr/>
      <dgm:t>
        <a:bodyPr/>
        <a:lstStyle/>
        <a:p>
          <a:endParaRPr lang="en-US"/>
        </a:p>
      </dgm:t>
    </dgm:pt>
    <dgm:pt modelId="{45ACA5BA-3715-4C5C-A34D-68D13FF6B002}" type="sibTrans" cxnId="{4DE15D45-DD31-46AE-85B9-717E0BA85AE9}">
      <dgm:prSet/>
      <dgm:spPr/>
      <dgm:t>
        <a:bodyPr/>
        <a:lstStyle/>
        <a:p>
          <a:endParaRPr lang="en-US"/>
        </a:p>
      </dgm:t>
    </dgm:pt>
    <dgm:pt modelId="{7F697473-66B8-4349-8E3E-5F755D1347CB}">
      <dgm:prSet phldrT="[Văn bản]" custT="1"/>
      <dgm:spPr/>
      <dgm:t>
        <a:bodyPr/>
        <a:lstStyle/>
        <a:p>
          <a:r>
            <a:rPr lang="en-US" sz="1600" dirty="0"/>
            <a:t>POST</a:t>
          </a:r>
        </a:p>
      </dgm:t>
    </dgm:pt>
    <dgm:pt modelId="{A37B0840-D9EE-4D42-AB2B-F2032CA3F759}" type="parTrans" cxnId="{4B73B017-467A-4CA1-8BD4-B68BBD84F949}">
      <dgm:prSet/>
      <dgm:spPr/>
      <dgm:t>
        <a:bodyPr/>
        <a:lstStyle/>
        <a:p>
          <a:endParaRPr lang="en-US"/>
        </a:p>
      </dgm:t>
    </dgm:pt>
    <dgm:pt modelId="{45D93FDA-9634-4190-AEBE-3B3E22B5030C}" type="sibTrans" cxnId="{4B73B017-467A-4CA1-8BD4-B68BBD84F949}">
      <dgm:prSet/>
      <dgm:spPr/>
      <dgm:t>
        <a:bodyPr/>
        <a:lstStyle/>
        <a:p>
          <a:endParaRPr lang="en-US"/>
        </a:p>
      </dgm:t>
    </dgm:pt>
    <dgm:pt modelId="{47538CE0-4B06-4D4D-9F3B-EDF7AAE5A64F}">
      <dgm:prSet phldrT="[Văn bản]" custT="1"/>
      <dgm:spPr/>
      <dgm:t>
        <a:bodyPr/>
        <a:lstStyle/>
        <a:p>
          <a:r>
            <a:rPr lang="vi-VN" sz="1600" b="0" i="0" dirty="0"/>
            <a:t>Phương </a:t>
          </a:r>
          <a:r>
            <a:rPr lang="vi-VN" sz="1600" b="0" i="0" dirty="0" err="1"/>
            <a:t>thức</a:t>
          </a:r>
          <a:r>
            <a:rPr lang="vi-VN" sz="1600" b="0" i="0" dirty="0"/>
            <a:t> GET </a:t>
          </a:r>
          <a:r>
            <a:rPr lang="vi-VN" sz="1600" b="0" i="0" dirty="0" err="1"/>
            <a:t>gửi</a:t>
          </a:r>
          <a:r>
            <a:rPr lang="vi-VN" sz="1600" b="0" i="0" dirty="0"/>
            <a:t> thông tin </a:t>
          </a:r>
          <a:r>
            <a:rPr lang="vi-VN" sz="1600" b="0" i="0" dirty="0" err="1"/>
            <a:t>người</a:t>
          </a:r>
          <a:r>
            <a:rPr lang="vi-VN" sz="1600" b="0" i="0" dirty="0"/>
            <a:t> </a:t>
          </a:r>
          <a:r>
            <a:rPr lang="vi-VN" sz="1600" b="0" i="0" dirty="0" err="1"/>
            <a:t>dùng</a:t>
          </a:r>
          <a:r>
            <a:rPr lang="vi-VN" sz="1600" b="0" i="0" dirty="0"/>
            <a:t> </a:t>
          </a:r>
          <a:r>
            <a:rPr lang="vi-VN" sz="1600" b="0" i="0" dirty="0" err="1"/>
            <a:t>đã</a:t>
          </a:r>
          <a:r>
            <a:rPr lang="vi-VN" sz="1600" b="0" i="0" dirty="0"/>
            <a:t> </a:t>
          </a:r>
          <a:r>
            <a:rPr lang="vi-VN" sz="1600" b="0" i="0" dirty="0" err="1"/>
            <a:t>được</a:t>
          </a:r>
          <a:r>
            <a:rPr lang="vi-VN" sz="1600" b="0" i="0" dirty="0"/>
            <a:t> </a:t>
          </a:r>
          <a:r>
            <a:rPr lang="vi-VN" sz="1600" b="0" i="0" dirty="0" err="1"/>
            <a:t>mã</a:t>
          </a:r>
          <a:r>
            <a:rPr lang="vi-VN" sz="1600" b="0" i="0" dirty="0"/>
            <a:t> </a:t>
          </a:r>
          <a:r>
            <a:rPr lang="vi-VN" sz="1600" b="0" i="0" dirty="0" err="1"/>
            <a:t>hóa</a:t>
          </a:r>
          <a:r>
            <a:rPr lang="vi-VN" sz="1600" b="0" i="0" dirty="0"/>
            <a:t> thêm </a:t>
          </a:r>
          <a:r>
            <a:rPr lang="vi-VN" sz="1600" b="0" i="0" dirty="0" err="1"/>
            <a:t>vào</a:t>
          </a:r>
          <a:r>
            <a:rPr lang="vi-VN" sz="1600" b="0" i="0" dirty="0"/>
            <a:t> trên yêu </a:t>
          </a:r>
          <a:r>
            <a:rPr lang="vi-VN" sz="1600" b="0" i="0" dirty="0" err="1"/>
            <a:t>cầu</a:t>
          </a:r>
          <a:r>
            <a:rPr lang="vi-VN" sz="1600" b="0" i="0" dirty="0"/>
            <a:t> trang</a:t>
          </a:r>
          <a:endParaRPr lang="en-US" sz="1600" dirty="0"/>
        </a:p>
      </dgm:t>
    </dgm:pt>
    <dgm:pt modelId="{C5CE7242-CC7F-4839-A97E-45D73C1D32A8}" type="parTrans" cxnId="{E35EFA68-F29A-4C05-82D6-50D46E8F5119}">
      <dgm:prSet/>
      <dgm:spPr/>
      <dgm:t>
        <a:bodyPr/>
        <a:lstStyle/>
        <a:p>
          <a:endParaRPr lang="en-US"/>
        </a:p>
      </dgm:t>
    </dgm:pt>
    <dgm:pt modelId="{A9651F63-544F-4F75-BA14-D74C4960B2BF}" type="sibTrans" cxnId="{E35EFA68-F29A-4C05-82D6-50D46E8F5119}">
      <dgm:prSet/>
      <dgm:spPr/>
      <dgm:t>
        <a:bodyPr/>
        <a:lstStyle/>
        <a:p>
          <a:endParaRPr lang="en-US"/>
        </a:p>
      </dgm:t>
    </dgm:pt>
    <dgm:pt modelId="{F36BA215-68FA-4070-B2FA-6154EACB0F07}">
      <dgm:prSet phldrT="[Văn bản]" custT="1"/>
      <dgm:spPr/>
      <dgm:t>
        <a:bodyPr/>
        <a:lstStyle/>
        <a:p>
          <a:r>
            <a:rPr lang="en-US" sz="1800" dirty="0"/>
            <a:t>form action="" method="POST"&gt;</a:t>
          </a:r>
          <a:br>
            <a:rPr lang="en-US" sz="1800" dirty="0"/>
          </a:br>
          <a:r>
            <a:rPr lang="en-US" sz="1800" dirty="0"/>
            <a:t> Name: &lt;input type="text" name="name"&gt;&lt;</a:t>
          </a:r>
          <a:r>
            <a:rPr lang="en-US" sz="1800" dirty="0" err="1"/>
            <a:t>br</a:t>
          </a:r>
          <a:r>
            <a:rPr lang="en-US" sz="1800" dirty="0"/>
            <a:t>&gt;</a:t>
          </a:r>
          <a:br>
            <a:rPr lang="en-US" sz="1800" dirty="0"/>
          </a:br>
          <a:r>
            <a:rPr lang="en-US" sz="1800" dirty="0"/>
            <a:t>&lt;input type="submit"&gt;</a:t>
          </a:r>
        </a:p>
      </dgm:t>
    </dgm:pt>
    <dgm:pt modelId="{BD21252E-27DA-493E-8470-04BF72639156}" type="parTrans" cxnId="{2449E763-481F-42D2-B65C-D2386C9F56C1}">
      <dgm:prSet/>
      <dgm:spPr/>
      <dgm:t>
        <a:bodyPr/>
        <a:lstStyle/>
        <a:p>
          <a:endParaRPr lang="en-US"/>
        </a:p>
      </dgm:t>
    </dgm:pt>
    <dgm:pt modelId="{67709A8B-61A7-4D4C-B9AA-65804D483C7E}" type="sibTrans" cxnId="{2449E763-481F-42D2-B65C-D2386C9F56C1}">
      <dgm:prSet/>
      <dgm:spPr/>
      <dgm:t>
        <a:bodyPr/>
        <a:lstStyle/>
        <a:p>
          <a:endParaRPr lang="en-US"/>
        </a:p>
      </dgm:t>
    </dgm:pt>
    <dgm:pt modelId="{1B3B5B5B-2571-4259-AAD3-B941F2C511B0}" type="pres">
      <dgm:prSet presAssocID="{58562464-9538-4CD3-9B21-BAB25B2E36E8}" presName="vert0" presStyleCnt="0">
        <dgm:presLayoutVars>
          <dgm:dir/>
          <dgm:animOne val="branch"/>
          <dgm:animLvl val="lvl"/>
        </dgm:presLayoutVars>
      </dgm:prSet>
      <dgm:spPr/>
    </dgm:pt>
    <dgm:pt modelId="{C912C6C5-06E8-4298-888D-506CBE535F02}" type="pres">
      <dgm:prSet presAssocID="{3D1F18E1-B8A0-4EF2-AC0F-4F1E2EAEFF8B}" presName="thickLine" presStyleLbl="alignNode1" presStyleIdx="0" presStyleCnt="2"/>
      <dgm:spPr/>
    </dgm:pt>
    <dgm:pt modelId="{C46E0646-340A-43E4-8308-F40D93541544}" type="pres">
      <dgm:prSet presAssocID="{3D1F18E1-B8A0-4EF2-AC0F-4F1E2EAEFF8B}" presName="horz1" presStyleCnt="0"/>
      <dgm:spPr/>
    </dgm:pt>
    <dgm:pt modelId="{E6216672-B1AC-428B-B25E-7AEF78BC7A43}" type="pres">
      <dgm:prSet presAssocID="{3D1F18E1-B8A0-4EF2-AC0F-4F1E2EAEFF8B}" presName="tx1" presStyleLbl="revTx" presStyleIdx="0" presStyleCnt="6"/>
      <dgm:spPr/>
    </dgm:pt>
    <dgm:pt modelId="{B4BB3079-DC01-476A-90E2-E5FDA92D9B30}" type="pres">
      <dgm:prSet presAssocID="{3D1F18E1-B8A0-4EF2-AC0F-4F1E2EAEFF8B}" presName="vert1" presStyleCnt="0"/>
      <dgm:spPr/>
    </dgm:pt>
    <dgm:pt modelId="{03DF2927-27A5-42A3-943C-328FB85A0440}" type="pres">
      <dgm:prSet presAssocID="{47538CE0-4B06-4D4D-9F3B-EDF7AAE5A64F}" presName="vertSpace2a" presStyleCnt="0"/>
      <dgm:spPr/>
    </dgm:pt>
    <dgm:pt modelId="{52CD6969-0390-4186-8F56-32B55483AF4F}" type="pres">
      <dgm:prSet presAssocID="{47538CE0-4B06-4D4D-9F3B-EDF7AAE5A64F}" presName="horz2" presStyleCnt="0"/>
      <dgm:spPr/>
    </dgm:pt>
    <dgm:pt modelId="{8C7F07FB-F701-4DE3-A137-E60BB3CD96CC}" type="pres">
      <dgm:prSet presAssocID="{47538CE0-4B06-4D4D-9F3B-EDF7AAE5A64F}" presName="horzSpace2" presStyleCnt="0"/>
      <dgm:spPr/>
    </dgm:pt>
    <dgm:pt modelId="{329A215A-C0D7-486E-A7C8-DDD67C27897C}" type="pres">
      <dgm:prSet presAssocID="{47538CE0-4B06-4D4D-9F3B-EDF7AAE5A64F}" presName="tx2" presStyleLbl="revTx" presStyleIdx="1" presStyleCnt="6"/>
      <dgm:spPr/>
    </dgm:pt>
    <dgm:pt modelId="{5BA98BF7-9F04-4752-93E0-C93B8C413338}" type="pres">
      <dgm:prSet presAssocID="{47538CE0-4B06-4D4D-9F3B-EDF7AAE5A64F}" presName="vert2" presStyleCnt="0"/>
      <dgm:spPr/>
    </dgm:pt>
    <dgm:pt modelId="{3C70DFA6-F264-40C1-AA39-1C20DC5E006D}" type="pres">
      <dgm:prSet presAssocID="{47538CE0-4B06-4D4D-9F3B-EDF7AAE5A64F}" presName="thinLine2b" presStyleLbl="callout" presStyleIdx="0" presStyleCnt="4"/>
      <dgm:spPr/>
    </dgm:pt>
    <dgm:pt modelId="{51797EA5-8BAC-4C46-88F3-DD9B5CA4FB4A}" type="pres">
      <dgm:prSet presAssocID="{47538CE0-4B06-4D4D-9F3B-EDF7AAE5A64F}" presName="vertSpace2b" presStyleCnt="0"/>
      <dgm:spPr/>
    </dgm:pt>
    <dgm:pt modelId="{98E64A0A-1341-4315-BFB2-5D61FF4629B3}" type="pres">
      <dgm:prSet presAssocID="{A36D909F-9ED3-4420-B875-10D300618614}" presName="horz2" presStyleCnt="0"/>
      <dgm:spPr/>
    </dgm:pt>
    <dgm:pt modelId="{C5C005EF-2502-4E0F-9D3D-93F5D1E0B825}" type="pres">
      <dgm:prSet presAssocID="{A36D909F-9ED3-4420-B875-10D300618614}" presName="horzSpace2" presStyleCnt="0"/>
      <dgm:spPr/>
    </dgm:pt>
    <dgm:pt modelId="{7DF4E643-2C66-471E-95AB-93B7F572FACF}" type="pres">
      <dgm:prSet presAssocID="{A36D909F-9ED3-4420-B875-10D300618614}" presName="tx2" presStyleLbl="revTx" presStyleIdx="2" presStyleCnt="6"/>
      <dgm:spPr/>
    </dgm:pt>
    <dgm:pt modelId="{6397D64E-D6F7-49E2-AEAD-EF89B44584F7}" type="pres">
      <dgm:prSet presAssocID="{A36D909F-9ED3-4420-B875-10D300618614}" presName="vert2" presStyleCnt="0"/>
      <dgm:spPr/>
    </dgm:pt>
    <dgm:pt modelId="{325C186C-45E5-4579-8F83-F64A5E814EEC}" type="pres">
      <dgm:prSet presAssocID="{A36D909F-9ED3-4420-B875-10D300618614}" presName="thinLine2b" presStyleLbl="callout" presStyleIdx="1" presStyleCnt="4" custLinFactY="100000" custLinFactNeighborX="1057" custLinFactNeighborY="165753"/>
      <dgm:spPr/>
    </dgm:pt>
    <dgm:pt modelId="{F371E311-C601-4CA0-9E1B-53EDEEFB5505}" type="pres">
      <dgm:prSet presAssocID="{A36D909F-9ED3-4420-B875-10D300618614}" presName="vertSpace2b" presStyleCnt="0"/>
      <dgm:spPr/>
    </dgm:pt>
    <dgm:pt modelId="{D302618B-313A-412F-B963-70775193C597}" type="pres">
      <dgm:prSet presAssocID="{7F697473-66B8-4349-8E3E-5F755D1347CB}" presName="thickLine" presStyleLbl="alignNode1" presStyleIdx="1" presStyleCnt="2"/>
      <dgm:spPr/>
    </dgm:pt>
    <dgm:pt modelId="{736D49EE-9F99-43D9-9D82-E8BFBA4732C8}" type="pres">
      <dgm:prSet presAssocID="{7F697473-66B8-4349-8E3E-5F755D1347CB}" presName="horz1" presStyleCnt="0"/>
      <dgm:spPr/>
    </dgm:pt>
    <dgm:pt modelId="{91C81780-9490-40C4-8492-83F6C9753E94}" type="pres">
      <dgm:prSet presAssocID="{7F697473-66B8-4349-8E3E-5F755D1347CB}" presName="tx1" presStyleLbl="revTx" presStyleIdx="3" presStyleCnt="6"/>
      <dgm:spPr/>
    </dgm:pt>
    <dgm:pt modelId="{C568D022-8181-4D01-80D3-0B1817E50975}" type="pres">
      <dgm:prSet presAssocID="{7F697473-66B8-4349-8E3E-5F755D1347CB}" presName="vert1" presStyleCnt="0"/>
      <dgm:spPr/>
    </dgm:pt>
    <dgm:pt modelId="{824AD862-CE56-41A5-8FE4-2F495996B9D2}" type="pres">
      <dgm:prSet presAssocID="{AF1A1A54-4462-4207-BE48-E5833DC437FE}" presName="vertSpace2a" presStyleCnt="0"/>
      <dgm:spPr/>
    </dgm:pt>
    <dgm:pt modelId="{F7AAE0DE-3E15-4B9C-99AF-AF96C40C65E7}" type="pres">
      <dgm:prSet presAssocID="{AF1A1A54-4462-4207-BE48-E5833DC437FE}" presName="horz2" presStyleCnt="0"/>
      <dgm:spPr/>
    </dgm:pt>
    <dgm:pt modelId="{0EA3E15C-43E5-4FA1-9629-F01C68B2A330}" type="pres">
      <dgm:prSet presAssocID="{AF1A1A54-4462-4207-BE48-E5833DC437FE}" presName="horzSpace2" presStyleCnt="0"/>
      <dgm:spPr/>
    </dgm:pt>
    <dgm:pt modelId="{E95BDE46-61E4-475B-8327-7E19EBF024D3}" type="pres">
      <dgm:prSet presAssocID="{AF1A1A54-4462-4207-BE48-E5833DC437FE}" presName="tx2" presStyleLbl="revTx" presStyleIdx="4" presStyleCnt="6" custScaleX="98489" custScaleY="429799"/>
      <dgm:spPr/>
    </dgm:pt>
    <dgm:pt modelId="{0FE5268F-87E4-4F56-988C-DA84C273BB37}" type="pres">
      <dgm:prSet presAssocID="{AF1A1A54-4462-4207-BE48-E5833DC437FE}" presName="vert2" presStyleCnt="0"/>
      <dgm:spPr/>
    </dgm:pt>
    <dgm:pt modelId="{8B3D270B-8371-4E6A-B288-BB91CD93D3AF}" type="pres">
      <dgm:prSet presAssocID="{AF1A1A54-4462-4207-BE48-E5833DC437FE}" presName="thinLine2b" presStyleLbl="callout" presStyleIdx="2" presStyleCnt="4" custFlipVert="1" custSzY="45720" custScaleX="100581" custLinFactY="-806212" custLinFactNeighborX="-2712" custLinFactNeighborY="-900000"/>
      <dgm:spPr/>
    </dgm:pt>
    <dgm:pt modelId="{E0C3DEBD-A5D6-49C5-BF3B-A79CF3A38C34}" type="pres">
      <dgm:prSet presAssocID="{AF1A1A54-4462-4207-BE48-E5833DC437FE}" presName="vertSpace2b" presStyleCnt="0"/>
      <dgm:spPr/>
    </dgm:pt>
    <dgm:pt modelId="{8A4AA583-E03C-4262-A85F-A1A6B6431C05}" type="pres">
      <dgm:prSet presAssocID="{F36BA215-68FA-4070-B2FA-6154EACB0F07}" presName="horz2" presStyleCnt="0"/>
      <dgm:spPr/>
    </dgm:pt>
    <dgm:pt modelId="{38549A23-58EC-450D-A723-9E08A154F298}" type="pres">
      <dgm:prSet presAssocID="{F36BA215-68FA-4070-B2FA-6154EACB0F07}" presName="horzSpace2" presStyleCnt="0"/>
      <dgm:spPr/>
    </dgm:pt>
    <dgm:pt modelId="{81A76A51-40ED-4F0F-A422-460C1BDFDDA6}" type="pres">
      <dgm:prSet presAssocID="{F36BA215-68FA-4070-B2FA-6154EACB0F07}" presName="tx2" presStyleLbl="revTx" presStyleIdx="5" presStyleCnt="6" custScaleY="337054" custLinFactY="-22041" custLinFactNeighborX="-2081" custLinFactNeighborY="-100000"/>
      <dgm:spPr/>
    </dgm:pt>
    <dgm:pt modelId="{3B200D06-82F4-4CDB-8650-4BAB8A3633C6}" type="pres">
      <dgm:prSet presAssocID="{F36BA215-68FA-4070-B2FA-6154EACB0F07}" presName="vert2" presStyleCnt="0"/>
      <dgm:spPr/>
    </dgm:pt>
    <dgm:pt modelId="{26D9BFB6-522A-46FB-83BC-423CD57A0CB0}" type="pres">
      <dgm:prSet presAssocID="{F36BA215-68FA-4070-B2FA-6154EACB0F07}" presName="thinLine2b" presStyleLbl="callout" presStyleIdx="3" presStyleCnt="4"/>
      <dgm:spPr/>
    </dgm:pt>
    <dgm:pt modelId="{3D7C999B-2B0A-4660-BB34-8314ABDD7CF9}" type="pres">
      <dgm:prSet presAssocID="{F36BA215-68FA-4070-B2FA-6154EACB0F07}" presName="vertSpace2b" presStyleCnt="0"/>
      <dgm:spPr/>
    </dgm:pt>
  </dgm:ptLst>
  <dgm:cxnLst>
    <dgm:cxn modelId="{6BCD3A07-4D6C-48B8-99BE-995C37072D39}" type="presOf" srcId="{A36D909F-9ED3-4420-B875-10D300618614}" destId="{7DF4E643-2C66-471E-95AB-93B7F572FACF}" srcOrd="0" destOrd="0" presId="urn:microsoft.com/office/officeart/2008/layout/LinedList"/>
    <dgm:cxn modelId="{460C6313-367F-475B-BC95-0B2F6388D1EE}" type="presOf" srcId="{58562464-9538-4CD3-9B21-BAB25B2E36E8}" destId="{1B3B5B5B-2571-4259-AAD3-B941F2C511B0}" srcOrd="0" destOrd="0" presId="urn:microsoft.com/office/officeart/2008/layout/LinedList"/>
    <dgm:cxn modelId="{4B73B017-467A-4CA1-8BD4-B68BBD84F949}" srcId="{58562464-9538-4CD3-9B21-BAB25B2E36E8}" destId="{7F697473-66B8-4349-8E3E-5F755D1347CB}" srcOrd="1" destOrd="0" parTransId="{A37B0840-D9EE-4D42-AB2B-F2032CA3F759}" sibTransId="{45D93FDA-9634-4190-AEBE-3B3E22B5030C}"/>
    <dgm:cxn modelId="{B41ED71F-AD8D-49F1-A3FA-85AE1713DC68}" type="presOf" srcId="{F36BA215-68FA-4070-B2FA-6154EACB0F07}" destId="{81A76A51-40ED-4F0F-A422-460C1BDFDDA6}" srcOrd="0" destOrd="0" presId="urn:microsoft.com/office/officeart/2008/layout/LinedList"/>
    <dgm:cxn modelId="{E8838A3E-B057-411B-B826-F8B43106229A}" type="presOf" srcId="{47538CE0-4B06-4D4D-9F3B-EDF7AAE5A64F}" destId="{329A215A-C0D7-486E-A7C8-DDD67C27897C}" srcOrd="0" destOrd="0" presId="urn:microsoft.com/office/officeart/2008/layout/LinedList"/>
    <dgm:cxn modelId="{186C9B5E-6340-4B74-86B8-D96E15682DCE}" type="presOf" srcId="{3D1F18E1-B8A0-4EF2-AC0F-4F1E2EAEFF8B}" destId="{E6216672-B1AC-428B-B25E-7AEF78BC7A43}" srcOrd="0" destOrd="0" presId="urn:microsoft.com/office/officeart/2008/layout/LinedList"/>
    <dgm:cxn modelId="{2449E763-481F-42D2-B65C-D2386C9F56C1}" srcId="{7F697473-66B8-4349-8E3E-5F755D1347CB}" destId="{F36BA215-68FA-4070-B2FA-6154EACB0F07}" srcOrd="1" destOrd="0" parTransId="{BD21252E-27DA-493E-8470-04BF72639156}" sibTransId="{67709A8B-61A7-4D4C-B9AA-65804D483C7E}"/>
    <dgm:cxn modelId="{4DE15D45-DD31-46AE-85B9-717E0BA85AE9}" srcId="{7F697473-66B8-4349-8E3E-5F755D1347CB}" destId="{AF1A1A54-4462-4207-BE48-E5833DC437FE}" srcOrd="0" destOrd="0" parTransId="{AF296C2D-F565-4B80-B678-C48492C43733}" sibTransId="{45ACA5BA-3715-4C5C-A34D-68D13FF6B002}"/>
    <dgm:cxn modelId="{E35EFA68-F29A-4C05-82D6-50D46E8F5119}" srcId="{3D1F18E1-B8A0-4EF2-AC0F-4F1E2EAEFF8B}" destId="{47538CE0-4B06-4D4D-9F3B-EDF7AAE5A64F}" srcOrd="0" destOrd="0" parTransId="{C5CE7242-CC7F-4839-A97E-45D73C1D32A8}" sibTransId="{A9651F63-544F-4F75-BA14-D74C4960B2BF}"/>
    <dgm:cxn modelId="{07600283-E643-4688-9AAD-F5244B887C6E}" type="presOf" srcId="{AF1A1A54-4462-4207-BE48-E5833DC437FE}" destId="{E95BDE46-61E4-475B-8327-7E19EBF024D3}" srcOrd="0" destOrd="0" presId="urn:microsoft.com/office/officeart/2008/layout/LinedList"/>
    <dgm:cxn modelId="{99530EAE-18B8-4B05-8737-69F2BA2C8C1C}" srcId="{3D1F18E1-B8A0-4EF2-AC0F-4F1E2EAEFF8B}" destId="{A36D909F-9ED3-4420-B875-10D300618614}" srcOrd="1" destOrd="0" parTransId="{DB43CDDB-783F-456B-92C3-6E0486823AB8}" sibTransId="{EF5CD11F-5CBB-49C0-BE3C-E9BC2809F29A}"/>
    <dgm:cxn modelId="{F53E5BC2-526D-4780-8674-ADB63D2D0E20}" srcId="{58562464-9538-4CD3-9B21-BAB25B2E36E8}" destId="{3D1F18E1-B8A0-4EF2-AC0F-4F1E2EAEFF8B}" srcOrd="0" destOrd="0" parTransId="{E8ACDD74-8772-49CD-A5C9-91B4F236D7C9}" sibTransId="{71C086B8-FCCD-44D5-A16D-8DFB4E695853}"/>
    <dgm:cxn modelId="{670DE2D8-C289-43EB-B940-23EEF58E4D9A}" type="presOf" srcId="{7F697473-66B8-4349-8E3E-5F755D1347CB}" destId="{91C81780-9490-40C4-8492-83F6C9753E94}" srcOrd="0" destOrd="0" presId="urn:microsoft.com/office/officeart/2008/layout/LinedList"/>
    <dgm:cxn modelId="{0B46745D-B0F3-41D4-9440-5AA8CC491109}" type="presParOf" srcId="{1B3B5B5B-2571-4259-AAD3-B941F2C511B0}" destId="{C912C6C5-06E8-4298-888D-506CBE535F02}" srcOrd="0" destOrd="0" presId="urn:microsoft.com/office/officeart/2008/layout/LinedList"/>
    <dgm:cxn modelId="{87E3B0D8-57DF-4BFC-80D3-4AFB92B25103}" type="presParOf" srcId="{1B3B5B5B-2571-4259-AAD3-B941F2C511B0}" destId="{C46E0646-340A-43E4-8308-F40D93541544}" srcOrd="1" destOrd="0" presId="urn:microsoft.com/office/officeart/2008/layout/LinedList"/>
    <dgm:cxn modelId="{C65E5CB7-003F-4C1E-A3A3-1A95E0AEEC6B}" type="presParOf" srcId="{C46E0646-340A-43E4-8308-F40D93541544}" destId="{E6216672-B1AC-428B-B25E-7AEF78BC7A43}" srcOrd="0" destOrd="0" presId="urn:microsoft.com/office/officeart/2008/layout/LinedList"/>
    <dgm:cxn modelId="{FE4C4F33-C302-4B24-9478-8EE70BBB96B0}" type="presParOf" srcId="{C46E0646-340A-43E4-8308-F40D93541544}" destId="{B4BB3079-DC01-476A-90E2-E5FDA92D9B30}" srcOrd="1" destOrd="0" presId="urn:microsoft.com/office/officeart/2008/layout/LinedList"/>
    <dgm:cxn modelId="{21F9A4CB-1DB6-4CCB-A740-744537B247C3}" type="presParOf" srcId="{B4BB3079-DC01-476A-90E2-E5FDA92D9B30}" destId="{03DF2927-27A5-42A3-943C-328FB85A0440}" srcOrd="0" destOrd="0" presId="urn:microsoft.com/office/officeart/2008/layout/LinedList"/>
    <dgm:cxn modelId="{4CAB7FDB-F658-4665-97AA-FACBEE51D33B}" type="presParOf" srcId="{B4BB3079-DC01-476A-90E2-E5FDA92D9B30}" destId="{52CD6969-0390-4186-8F56-32B55483AF4F}" srcOrd="1" destOrd="0" presId="urn:microsoft.com/office/officeart/2008/layout/LinedList"/>
    <dgm:cxn modelId="{F46B72C8-D3DF-4760-99A7-254B5F5F1223}" type="presParOf" srcId="{52CD6969-0390-4186-8F56-32B55483AF4F}" destId="{8C7F07FB-F701-4DE3-A137-E60BB3CD96CC}" srcOrd="0" destOrd="0" presId="urn:microsoft.com/office/officeart/2008/layout/LinedList"/>
    <dgm:cxn modelId="{D1022D88-7731-4690-9217-1D9243272AE9}" type="presParOf" srcId="{52CD6969-0390-4186-8F56-32B55483AF4F}" destId="{329A215A-C0D7-486E-A7C8-DDD67C27897C}" srcOrd="1" destOrd="0" presId="urn:microsoft.com/office/officeart/2008/layout/LinedList"/>
    <dgm:cxn modelId="{6CD5A7E8-5640-4453-9121-5149E263EE2F}" type="presParOf" srcId="{52CD6969-0390-4186-8F56-32B55483AF4F}" destId="{5BA98BF7-9F04-4752-93E0-C93B8C413338}" srcOrd="2" destOrd="0" presId="urn:microsoft.com/office/officeart/2008/layout/LinedList"/>
    <dgm:cxn modelId="{0F10A3FE-150F-4C9C-BAF8-37674BB8E601}" type="presParOf" srcId="{B4BB3079-DC01-476A-90E2-E5FDA92D9B30}" destId="{3C70DFA6-F264-40C1-AA39-1C20DC5E006D}" srcOrd="2" destOrd="0" presId="urn:microsoft.com/office/officeart/2008/layout/LinedList"/>
    <dgm:cxn modelId="{0D80FFE3-2B28-431E-A53C-1118D09DB6ED}" type="presParOf" srcId="{B4BB3079-DC01-476A-90E2-E5FDA92D9B30}" destId="{51797EA5-8BAC-4C46-88F3-DD9B5CA4FB4A}" srcOrd="3" destOrd="0" presId="urn:microsoft.com/office/officeart/2008/layout/LinedList"/>
    <dgm:cxn modelId="{AD171D91-1CB6-408E-9C9F-9E2B17A2E0BF}" type="presParOf" srcId="{B4BB3079-DC01-476A-90E2-E5FDA92D9B30}" destId="{98E64A0A-1341-4315-BFB2-5D61FF4629B3}" srcOrd="4" destOrd="0" presId="urn:microsoft.com/office/officeart/2008/layout/LinedList"/>
    <dgm:cxn modelId="{B00F016B-4BAB-4213-A01A-FFDF997B6740}" type="presParOf" srcId="{98E64A0A-1341-4315-BFB2-5D61FF4629B3}" destId="{C5C005EF-2502-4E0F-9D3D-93F5D1E0B825}" srcOrd="0" destOrd="0" presId="urn:microsoft.com/office/officeart/2008/layout/LinedList"/>
    <dgm:cxn modelId="{C025EAA0-F836-418F-BD06-013B2A88851C}" type="presParOf" srcId="{98E64A0A-1341-4315-BFB2-5D61FF4629B3}" destId="{7DF4E643-2C66-471E-95AB-93B7F572FACF}" srcOrd="1" destOrd="0" presId="urn:microsoft.com/office/officeart/2008/layout/LinedList"/>
    <dgm:cxn modelId="{31A0E78F-E6F2-47CE-AE04-0E8EE0548AC8}" type="presParOf" srcId="{98E64A0A-1341-4315-BFB2-5D61FF4629B3}" destId="{6397D64E-D6F7-49E2-AEAD-EF89B44584F7}" srcOrd="2" destOrd="0" presId="urn:microsoft.com/office/officeart/2008/layout/LinedList"/>
    <dgm:cxn modelId="{DC457EAD-46BC-4E5B-93CA-D522B27F51A0}" type="presParOf" srcId="{B4BB3079-DC01-476A-90E2-E5FDA92D9B30}" destId="{325C186C-45E5-4579-8F83-F64A5E814EEC}" srcOrd="5" destOrd="0" presId="urn:microsoft.com/office/officeart/2008/layout/LinedList"/>
    <dgm:cxn modelId="{28EF594C-71EB-4AB3-8D39-DC068A8BC0CD}" type="presParOf" srcId="{B4BB3079-DC01-476A-90E2-E5FDA92D9B30}" destId="{F371E311-C601-4CA0-9E1B-53EDEEFB5505}" srcOrd="6" destOrd="0" presId="urn:microsoft.com/office/officeart/2008/layout/LinedList"/>
    <dgm:cxn modelId="{0E13FE12-AEA0-4B37-B0EE-6EB6B72CF99E}" type="presParOf" srcId="{1B3B5B5B-2571-4259-AAD3-B941F2C511B0}" destId="{D302618B-313A-412F-B963-70775193C597}" srcOrd="2" destOrd="0" presId="urn:microsoft.com/office/officeart/2008/layout/LinedList"/>
    <dgm:cxn modelId="{790A7F1E-532E-4B80-A243-30355DB00607}" type="presParOf" srcId="{1B3B5B5B-2571-4259-AAD3-B941F2C511B0}" destId="{736D49EE-9F99-43D9-9D82-E8BFBA4732C8}" srcOrd="3" destOrd="0" presId="urn:microsoft.com/office/officeart/2008/layout/LinedList"/>
    <dgm:cxn modelId="{999DD481-90F6-4F5A-BB53-DB510F88D8BF}" type="presParOf" srcId="{736D49EE-9F99-43D9-9D82-E8BFBA4732C8}" destId="{91C81780-9490-40C4-8492-83F6C9753E94}" srcOrd="0" destOrd="0" presId="urn:microsoft.com/office/officeart/2008/layout/LinedList"/>
    <dgm:cxn modelId="{12AEF464-78A2-42EF-85C4-6719675F5839}" type="presParOf" srcId="{736D49EE-9F99-43D9-9D82-E8BFBA4732C8}" destId="{C568D022-8181-4D01-80D3-0B1817E50975}" srcOrd="1" destOrd="0" presId="urn:microsoft.com/office/officeart/2008/layout/LinedList"/>
    <dgm:cxn modelId="{33C6C071-9A82-4D24-93F2-B4F346673F98}" type="presParOf" srcId="{C568D022-8181-4D01-80D3-0B1817E50975}" destId="{824AD862-CE56-41A5-8FE4-2F495996B9D2}" srcOrd="0" destOrd="0" presId="urn:microsoft.com/office/officeart/2008/layout/LinedList"/>
    <dgm:cxn modelId="{695A3E78-C7C5-487E-9AB1-208245AC4707}" type="presParOf" srcId="{C568D022-8181-4D01-80D3-0B1817E50975}" destId="{F7AAE0DE-3E15-4B9C-99AF-AF96C40C65E7}" srcOrd="1" destOrd="0" presId="urn:microsoft.com/office/officeart/2008/layout/LinedList"/>
    <dgm:cxn modelId="{C9285015-1869-49B8-A3D3-E770C32168AA}" type="presParOf" srcId="{F7AAE0DE-3E15-4B9C-99AF-AF96C40C65E7}" destId="{0EA3E15C-43E5-4FA1-9629-F01C68B2A330}" srcOrd="0" destOrd="0" presId="urn:microsoft.com/office/officeart/2008/layout/LinedList"/>
    <dgm:cxn modelId="{103711CA-3350-482C-8D3D-A5370C692503}" type="presParOf" srcId="{F7AAE0DE-3E15-4B9C-99AF-AF96C40C65E7}" destId="{E95BDE46-61E4-475B-8327-7E19EBF024D3}" srcOrd="1" destOrd="0" presId="urn:microsoft.com/office/officeart/2008/layout/LinedList"/>
    <dgm:cxn modelId="{D3EAB043-E5B8-4160-85F0-BB9211269D74}" type="presParOf" srcId="{F7AAE0DE-3E15-4B9C-99AF-AF96C40C65E7}" destId="{0FE5268F-87E4-4F56-988C-DA84C273BB37}" srcOrd="2" destOrd="0" presId="urn:microsoft.com/office/officeart/2008/layout/LinedList"/>
    <dgm:cxn modelId="{38FEA371-F25E-4ABA-9E86-A3374F632EA5}" type="presParOf" srcId="{C568D022-8181-4D01-80D3-0B1817E50975}" destId="{8B3D270B-8371-4E6A-B288-BB91CD93D3AF}" srcOrd="2" destOrd="0" presId="urn:microsoft.com/office/officeart/2008/layout/LinedList"/>
    <dgm:cxn modelId="{35D47780-547C-46D1-AB28-A2EA31395EA6}" type="presParOf" srcId="{C568D022-8181-4D01-80D3-0B1817E50975}" destId="{E0C3DEBD-A5D6-49C5-BF3B-A79CF3A38C34}" srcOrd="3" destOrd="0" presId="urn:microsoft.com/office/officeart/2008/layout/LinedList"/>
    <dgm:cxn modelId="{1FEB224F-C68A-4725-B351-B735C32CD70A}" type="presParOf" srcId="{C568D022-8181-4D01-80D3-0B1817E50975}" destId="{8A4AA583-E03C-4262-A85F-A1A6B6431C05}" srcOrd="4" destOrd="0" presId="urn:microsoft.com/office/officeart/2008/layout/LinedList"/>
    <dgm:cxn modelId="{90D00641-4730-4C0E-AE23-0F1CFFB2D9E5}" type="presParOf" srcId="{8A4AA583-E03C-4262-A85F-A1A6B6431C05}" destId="{38549A23-58EC-450D-A723-9E08A154F298}" srcOrd="0" destOrd="0" presId="urn:microsoft.com/office/officeart/2008/layout/LinedList"/>
    <dgm:cxn modelId="{E8C349F6-F9B1-4826-A2EF-8375321F2DAA}" type="presParOf" srcId="{8A4AA583-E03C-4262-A85F-A1A6B6431C05}" destId="{81A76A51-40ED-4F0F-A422-460C1BDFDDA6}" srcOrd="1" destOrd="0" presId="urn:microsoft.com/office/officeart/2008/layout/LinedList"/>
    <dgm:cxn modelId="{D48C8EB4-9941-49FF-AB48-3DA993279CF4}" type="presParOf" srcId="{8A4AA583-E03C-4262-A85F-A1A6B6431C05}" destId="{3B200D06-82F4-4CDB-8650-4BAB8A3633C6}" srcOrd="2" destOrd="0" presId="urn:microsoft.com/office/officeart/2008/layout/LinedList"/>
    <dgm:cxn modelId="{6A3BFD95-1A84-4CFD-80DE-D79C7F17D2D4}" type="presParOf" srcId="{C568D022-8181-4D01-80D3-0B1817E50975}" destId="{26D9BFB6-522A-46FB-83BC-423CD57A0CB0}" srcOrd="5" destOrd="0" presId="urn:microsoft.com/office/officeart/2008/layout/LinedList"/>
    <dgm:cxn modelId="{6606DC31-8B4A-4226-A2CB-53792E61E0EE}" type="presParOf" srcId="{C568D022-8181-4D01-80D3-0B1817E50975}" destId="{3D7C999B-2B0A-4660-BB34-8314ABDD7CF9}" srcOrd="6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58562464-9538-4CD3-9B21-BAB25B2E36E8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D1F18E1-B8A0-4EF2-AC0F-4F1E2EAEFF8B}">
      <dgm:prSet phldrT="[Văn bản]" custT="1"/>
      <dgm:spPr/>
      <dgm:t>
        <a:bodyPr/>
        <a:lstStyle/>
        <a:p>
          <a:r>
            <a:rPr lang="en-US" sz="2400" dirty="0" err="1"/>
            <a:t>Nhận</a:t>
          </a:r>
          <a:r>
            <a:rPr lang="en-US" sz="2400" dirty="0"/>
            <a:t> </a:t>
          </a:r>
          <a:r>
            <a:rPr lang="en-US" sz="2400" dirty="0" err="1"/>
            <a:t>dữ</a:t>
          </a:r>
          <a:r>
            <a:rPr lang="en-US" sz="2400" dirty="0"/>
            <a:t> </a:t>
          </a:r>
          <a:r>
            <a:rPr lang="en-US" sz="2400" dirty="0" err="1"/>
            <a:t>liệu</a:t>
          </a:r>
          <a:endParaRPr lang="en-US" sz="2400" dirty="0"/>
        </a:p>
      </dgm:t>
    </dgm:pt>
    <dgm:pt modelId="{E8ACDD74-8772-49CD-A5C9-91B4F236D7C9}" type="parTrans" cxnId="{F53E5BC2-526D-4780-8674-ADB63D2D0E20}">
      <dgm:prSet/>
      <dgm:spPr/>
      <dgm:t>
        <a:bodyPr/>
        <a:lstStyle/>
        <a:p>
          <a:endParaRPr lang="en-US"/>
        </a:p>
      </dgm:t>
    </dgm:pt>
    <dgm:pt modelId="{71C086B8-FCCD-44D5-A16D-8DFB4E695853}" type="sibTrans" cxnId="{F53E5BC2-526D-4780-8674-ADB63D2D0E20}">
      <dgm:prSet/>
      <dgm:spPr/>
      <dgm:t>
        <a:bodyPr/>
        <a:lstStyle/>
        <a:p>
          <a:endParaRPr lang="en-US"/>
        </a:p>
      </dgm:t>
    </dgm:pt>
    <dgm:pt modelId="{A36D909F-9ED3-4420-B875-10D300618614}">
      <dgm:prSet phldrT="[Văn bản]" custT="1"/>
      <dgm:spPr/>
      <dgm:t>
        <a:bodyPr/>
        <a:lstStyle/>
        <a:p>
          <a:r>
            <a:rPr lang="en-US" sz="1600" dirty="0"/>
            <a:t>&lt;?php</a:t>
          </a:r>
          <a:br>
            <a:rPr lang="en-US" sz="1600" dirty="0"/>
          </a:br>
          <a:r>
            <a:rPr lang="en-US" sz="1600" dirty="0"/>
            <a:t>$name = $_POST['name’];</a:t>
          </a:r>
          <a:br>
            <a:rPr lang="en-US" sz="1600" dirty="0"/>
          </a:br>
          <a:r>
            <a:rPr lang="en-US" sz="1600" dirty="0"/>
            <a:t>$email = $_POST['email’];</a:t>
          </a:r>
          <a:br>
            <a:rPr lang="en-US" sz="1600" dirty="0"/>
          </a:br>
          <a:r>
            <a:rPr lang="en-US" sz="1600" dirty="0"/>
            <a:t>?&gt;</a:t>
          </a:r>
        </a:p>
      </dgm:t>
    </dgm:pt>
    <dgm:pt modelId="{DB43CDDB-783F-456B-92C3-6E0486823AB8}" type="parTrans" cxnId="{99530EAE-18B8-4B05-8737-69F2BA2C8C1C}">
      <dgm:prSet/>
      <dgm:spPr/>
      <dgm:t>
        <a:bodyPr/>
        <a:lstStyle/>
        <a:p>
          <a:endParaRPr lang="en-US"/>
        </a:p>
      </dgm:t>
    </dgm:pt>
    <dgm:pt modelId="{EF5CD11F-5CBB-49C0-BE3C-E9BC2809F29A}" type="sibTrans" cxnId="{99530EAE-18B8-4B05-8737-69F2BA2C8C1C}">
      <dgm:prSet/>
      <dgm:spPr/>
      <dgm:t>
        <a:bodyPr/>
        <a:lstStyle/>
        <a:p>
          <a:endParaRPr lang="en-US"/>
        </a:p>
      </dgm:t>
    </dgm:pt>
    <dgm:pt modelId="{AF1A1A54-4462-4207-BE48-E5833DC437FE}">
      <dgm:prSet phldrT="[Văn bản]" custT="1"/>
      <dgm:spPr/>
      <dgm:t>
        <a:bodyPr/>
        <a:lstStyle/>
        <a:p>
          <a:r>
            <a:rPr lang="en-US" sz="1800" b="0" i="0" dirty="0"/>
            <a:t>POST </a:t>
          </a:r>
          <a:r>
            <a:rPr lang="en-US" sz="1800" b="0" i="0" dirty="0" err="1"/>
            <a:t>bảo</a:t>
          </a:r>
          <a:r>
            <a:rPr lang="en-US" sz="1800" b="0" i="0" dirty="0"/>
            <a:t> </a:t>
          </a:r>
          <a:r>
            <a:rPr lang="en-US" sz="1800" b="0" i="0" dirty="0" err="1"/>
            <a:t>mật</a:t>
          </a:r>
          <a:r>
            <a:rPr lang="en-US" sz="1800" b="0" i="0" dirty="0"/>
            <a:t> </a:t>
          </a:r>
          <a:r>
            <a:rPr lang="en-US" sz="1800" b="0" i="0" dirty="0" err="1"/>
            <a:t>hơn</a:t>
          </a:r>
          <a:r>
            <a:rPr lang="en-US" sz="1800" b="0" i="0" dirty="0"/>
            <a:t> </a:t>
          </a:r>
          <a:r>
            <a:rPr lang="en-US" sz="1800" b="0" i="0" dirty="0" err="1"/>
            <a:t>vì</a:t>
          </a:r>
          <a:r>
            <a:rPr lang="en-US" sz="1800" b="0" i="0" dirty="0"/>
            <a:t> </a:t>
          </a:r>
          <a:r>
            <a:rPr lang="en-US" sz="1800" b="0" i="0" dirty="0" err="1"/>
            <a:t>giấu</a:t>
          </a:r>
          <a:r>
            <a:rPr lang="en-US" sz="1800" b="0" i="0" dirty="0"/>
            <a:t> </a:t>
          </a:r>
          <a:r>
            <a:rPr lang="en-US" sz="1800" b="0" i="0" dirty="0" err="1"/>
            <a:t>được</a:t>
          </a:r>
          <a:r>
            <a:rPr lang="en-US" sz="1800" b="0" i="0" dirty="0"/>
            <a:t> </a:t>
          </a:r>
          <a:r>
            <a:rPr lang="en-US" sz="1800" b="0" i="0" dirty="0" err="1"/>
            <a:t>thông</a:t>
          </a:r>
          <a:r>
            <a:rPr lang="en-US" sz="1800" b="0" i="0" dirty="0"/>
            <a:t> tin </a:t>
          </a:r>
          <a:r>
            <a:rPr lang="en-US" sz="1800" b="0" i="0" dirty="0" err="1"/>
            <a:t>truyền</a:t>
          </a:r>
          <a:r>
            <a:rPr lang="en-US" sz="1800" b="0" i="0" dirty="0"/>
            <a:t> </a:t>
          </a:r>
          <a:r>
            <a:rPr lang="en-US" sz="1800" b="0" i="0" dirty="0" err="1"/>
            <a:t>đi</a:t>
          </a:r>
          <a:endParaRPr lang="en-US" sz="1800" b="0" i="0" dirty="0"/>
        </a:p>
        <a:p>
          <a:r>
            <a:rPr lang="en-US" sz="1800" b="0" i="0" dirty="0"/>
            <a:t>POST </a:t>
          </a:r>
          <a:r>
            <a:rPr lang="en-US" sz="1800" b="0" i="0" dirty="0" err="1"/>
            <a:t>dùng</a:t>
          </a:r>
          <a:r>
            <a:rPr lang="en-US" sz="1800" b="0" i="0" dirty="0"/>
            <a:t> </a:t>
          </a:r>
          <a:r>
            <a:rPr lang="en-US" sz="1800" b="0" i="0" dirty="0" err="1"/>
            <a:t>cho</a:t>
          </a:r>
          <a:r>
            <a:rPr lang="en-US" sz="1800" b="0" i="0" dirty="0"/>
            <a:t> </a:t>
          </a:r>
          <a:r>
            <a:rPr lang="en-US" sz="1800" b="0" i="0" dirty="0" err="1"/>
            <a:t>việt</a:t>
          </a:r>
          <a:r>
            <a:rPr lang="en-US" sz="1800" b="0" i="0" dirty="0"/>
            <a:t> </a:t>
          </a:r>
          <a:r>
            <a:rPr lang="en-US" sz="1800" b="0" i="0" dirty="0" err="1"/>
            <a:t>dấu</a:t>
          </a:r>
          <a:r>
            <a:rPr lang="en-US" sz="1800" b="0" i="0" dirty="0"/>
            <a:t> </a:t>
          </a:r>
          <a:r>
            <a:rPr lang="en-US" sz="1800" b="0" i="0" dirty="0" err="1"/>
            <a:t>thông</a:t>
          </a:r>
          <a:r>
            <a:rPr lang="en-US" sz="1800" b="0" i="0" dirty="0"/>
            <a:t> tin </a:t>
          </a:r>
          <a:r>
            <a:rPr lang="en-US" sz="1800" b="0" i="0" dirty="0" err="1"/>
            <a:t>truyền</a:t>
          </a:r>
          <a:r>
            <a:rPr lang="en-US" sz="1800" b="0" i="0" dirty="0"/>
            <a:t> </a:t>
          </a:r>
          <a:r>
            <a:rPr lang="en-US" sz="1800" b="0" i="0" dirty="0" err="1"/>
            <a:t>đi</a:t>
          </a:r>
          <a:endParaRPr lang="en-US" sz="1800" b="0" i="0" dirty="0"/>
        </a:p>
        <a:p>
          <a:r>
            <a:rPr lang="en-US" sz="1800" b="0" i="0" dirty="0" err="1"/>
            <a:t>Hỗ</a:t>
          </a:r>
          <a:r>
            <a:rPr lang="en-US" sz="1800" b="0" i="0" dirty="0"/>
            <a:t> </a:t>
          </a:r>
          <a:r>
            <a:rPr lang="en-US" sz="1800" b="0" i="0" dirty="0" err="1"/>
            <a:t>trợ</a:t>
          </a:r>
          <a:r>
            <a:rPr lang="en-US" sz="1800" b="0" i="0" dirty="0"/>
            <a:t> upload file </a:t>
          </a:r>
          <a:r>
            <a:rPr lang="en-US" sz="1800" b="0" i="0" dirty="0" err="1"/>
            <a:t>lên</a:t>
          </a:r>
          <a:r>
            <a:rPr lang="en-US" sz="1800" b="0" i="0" dirty="0"/>
            <a:t> sever</a:t>
          </a:r>
          <a:endParaRPr lang="en-US" sz="1800" dirty="0"/>
        </a:p>
      </dgm:t>
    </dgm:pt>
    <dgm:pt modelId="{AF296C2D-F565-4B80-B678-C48492C43733}" type="parTrans" cxnId="{4DE15D45-DD31-46AE-85B9-717E0BA85AE9}">
      <dgm:prSet/>
      <dgm:spPr/>
      <dgm:t>
        <a:bodyPr/>
        <a:lstStyle/>
        <a:p>
          <a:endParaRPr lang="en-US"/>
        </a:p>
      </dgm:t>
    </dgm:pt>
    <dgm:pt modelId="{45ACA5BA-3715-4C5C-A34D-68D13FF6B002}" type="sibTrans" cxnId="{4DE15D45-DD31-46AE-85B9-717E0BA85AE9}">
      <dgm:prSet/>
      <dgm:spPr/>
      <dgm:t>
        <a:bodyPr/>
        <a:lstStyle/>
        <a:p>
          <a:endParaRPr lang="en-US"/>
        </a:p>
      </dgm:t>
    </dgm:pt>
    <dgm:pt modelId="{7F697473-66B8-4349-8E3E-5F755D1347CB}">
      <dgm:prSet phldrT="[Văn bản]" custT="1"/>
      <dgm:spPr/>
      <dgm:t>
        <a:bodyPr/>
        <a:lstStyle/>
        <a:p>
          <a:r>
            <a:rPr lang="en-US" sz="1600" dirty="0"/>
            <a:t>SO SÁNH</a:t>
          </a:r>
        </a:p>
      </dgm:t>
    </dgm:pt>
    <dgm:pt modelId="{A37B0840-D9EE-4D42-AB2B-F2032CA3F759}" type="parTrans" cxnId="{4B73B017-467A-4CA1-8BD4-B68BBD84F949}">
      <dgm:prSet/>
      <dgm:spPr/>
      <dgm:t>
        <a:bodyPr/>
        <a:lstStyle/>
        <a:p>
          <a:endParaRPr lang="en-US"/>
        </a:p>
      </dgm:t>
    </dgm:pt>
    <dgm:pt modelId="{45D93FDA-9634-4190-AEBE-3B3E22B5030C}" type="sibTrans" cxnId="{4B73B017-467A-4CA1-8BD4-B68BBD84F949}">
      <dgm:prSet/>
      <dgm:spPr/>
      <dgm:t>
        <a:bodyPr/>
        <a:lstStyle/>
        <a:p>
          <a:endParaRPr lang="en-US"/>
        </a:p>
      </dgm:t>
    </dgm:pt>
    <dgm:pt modelId="{47538CE0-4B06-4D4D-9F3B-EDF7AAE5A64F}">
      <dgm:prSet phldrT="[Văn bản]" custT="1"/>
      <dgm:spPr/>
      <dgm:t>
        <a:bodyPr/>
        <a:lstStyle/>
        <a:p>
          <a:r>
            <a:rPr lang="en-US" sz="1600" dirty="0"/>
            <a:t>&lt;?php</a:t>
          </a:r>
          <a:br>
            <a:rPr lang="en-US" sz="1600" dirty="0"/>
          </a:br>
          <a:r>
            <a:rPr lang="en-US" sz="1600" dirty="0"/>
            <a:t>$name = $_GET['name’];</a:t>
          </a:r>
          <a:br>
            <a:rPr lang="en-US" sz="1600" dirty="0"/>
          </a:br>
          <a:r>
            <a:rPr lang="en-US" sz="1600" dirty="0"/>
            <a:t>$email = $_GET['email’];</a:t>
          </a:r>
          <a:br>
            <a:rPr lang="en-US" sz="1600" dirty="0"/>
          </a:br>
          <a:r>
            <a:rPr lang="en-US" sz="1600" dirty="0"/>
            <a:t>?&gt;</a:t>
          </a:r>
        </a:p>
      </dgm:t>
    </dgm:pt>
    <dgm:pt modelId="{C5CE7242-CC7F-4839-A97E-45D73C1D32A8}" type="parTrans" cxnId="{E35EFA68-F29A-4C05-82D6-50D46E8F5119}">
      <dgm:prSet/>
      <dgm:spPr/>
      <dgm:t>
        <a:bodyPr/>
        <a:lstStyle/>
        <a:p>
          <a:endParaRPr lang="en-US"/>
        </a:p>
      </dgm:t>
    </dgm:pt>
    <dgm:pt modelId="{A9651F63-544F-4F75-BA14-D74C4960B2BF}" type="sibTrans" cxnId="{E35EFA68-F29A-4C05-82D6-50D46E8F5119}">
      <dgm:prSet/>
      <dgm:spPr/>
      <dgm:t>
        <a:bodyPr/>
        <a:lstStyle/>
        <a:p>
          <a:endParaRPr lang="en-US"/>
        </a:p>
      </dgm:t>
    </dgm:pt>
    <dgm:pt modelId="{9C45DB50-F3BD-4B71-8210-1451F00142EE}">
      <dgm:prSet phldrT="[Văn bản]" custT="1"/>
      <dgm:spPr/>
      <dgm:t>
        <a:bodyPr/>
        <a:lstStyle/>
        <a:p>
          <a:r>
            <a:rPr lang="en-US" sz="1800" dirty="0"/>
            <a:t>GET </a:t>
          </a:r>
          <a:r>
            <a:rPr lang="en-US" sz="1800" dirty="0" err="1"/>
            <a:t>dùng</a:t>
          </a:r>
          <a:r>
            <a:rPr lang="en-US" sz="1800" dirty="0"/>
            <a:t> </a:t>
          </a:r>
          <a:r>
            <a:rPr lang="en-US" sz="1800" dirty="0" err="1"/>
            <a:t>khi</a:t>
          </a:r>
          <a:r>
            <a:rPr lang="en-US" sz="1800" dirty="0"/>
            <a:t> </a:t>
          </a:r>
          <a:r>
            <a:rPr lang="en-US" sz="1800" dirty="0" err="1"/>
            <a:t>cho</a:t>
          </a:r>
          <a:r>
            <a:rPr lang="en-US" sz="1800" dirty="0"/>
            <a:t> </a:t>
          </a:r>
          <a:r>
            <a:rPr lang="en-US" sz="1800" dirty="0" err="1"/>
            <a:t>mọi</a:t>
          </a:r>
          <a:r>
            <a:rPr lang="en-US" sz="1800" dirty="0"/>
            <a:t> </a:t>
          </a:r>
          <a:r>
            <a:rPr lang="en-US" sz="1800" dirty="0" err="1"/>
            <a:t>người</a:t>
          </a:r>
          <a:r>
            <a:rPr lang="en-US" sz="1800" dirty="0"/>
            <a:t> </a:t>
          </a:r>
          <a:r>
            <a:rPr lang="en-US" sz="1800" dirty="0" err="1"/>
            <a:t>thấy</a:t>
          </a:r>
          <a:r>
            <a:rPr lang="en-US" sz="1800" dirty="0"/>
            <a:t> </a:t>
          </a:r>
          <a:r>
            <a:rPr lang="en-US" sz="1800" dirty="0" err="1"/>
            <a:t>thông</a:t>
          </a:r>
          <a:r>
            <a:rPr lang="en-US" sz="1800" dirty="0"/>
            <a:t> tin </a:t>
          </a:r>
          <a:r>
            <a:rPr lang="en-US" sz="1800" dirty="0" err="1"/>
            <a:t>truyền</a:t>
          </a:r>
          <a:r>
            <a:rPr lang="en-US" sz="1800" dirty="0"/>
            <a:t> </a:t>
          </a:r>
          <a:r>
            <a:rPr lang="en-US" sz="1800" dirty="0" err="1"/>
            <a:t>đi</a:t>
          </a:r>
          <a:r>
            <a:rPr lang="en-US" sz="1800" dirty="0"/>
            <a:t>. </a:t>
          </a:r>
          <a:br>
            <a:rPr lang="en-US" sz="1800" dirty="0"/>
          </a:br>
          <a:r>
            <a:rPr lang="en-US" sz="1800" dirty="0" err="1"/>
            <a:t>Dùng</a:t>
          </a:r>
          <a:r>
            <a:rPr lang="en-US" sz="1800" dirty="0"/>
            <a:t> </a:t>
          </a:r>
          <a:r>
            <a:rPr lang="en-US" sz="1800" dirty="0" err="1"/>
            <a:t>cho</a:t>
          </a:r>
          <a:r>
            <a:rPr lang="en-US" sz="1800" dirty="0"/>
            <a:t> sever </a:t>
          </a:r>
          <a:r>
            <a:rPr lang="en-US" sz="1800" dirty="0" err="1"/>
            <a:t>công</a:t>
          </a:r>
          <a:r>
            <a:rPr lang="en-US" sz="1800" dirty="0"/>
            <a:t> </a:t>
          </a:r>
          <a:r>
            <a:rPr lang="en-US" sz="1800" dirty="0" err="1"/>
            <a:t>khai</a:t>
          </a:r>
          <a:endParaRPr lang="en-US" sz="1800" dirty="0"/>
        </a:p>
      </dgm:t>
    </dgm:pt>
    <dgm:pt modelId="{DBE2B6B3-EDFF-472B-8DDD-62FEF1B245D9}" type="parTrans" cxnId="{BF512CD5-CE3F-4127-A205-8878A236C5A1}">
      <dgm:prSet/>
      <dgm:spPr/>
      <dgm:t>
        <a:bodyPr/>
        <a:lstStyle/>
        <a:p>
          <a:endParaRPr lang="en-US"/>
        </a:p>
      </dgm:t>
    </dgm:pt>
    <dgm:pt modelId="{D9A4CD5C-EB82-4ED5-B243-E138A611DFBD}" type="sibTrans" cxnId="{BF512CD5-CE3F-4127-A205-8878A236C5A1}">
      <dgm:prSet/>
      <dgm:spPr/>
      <dgm:t>
        <a:bodyPr/>
        <a:lstStyle/>
        <a:p>
          <a:endParaRPr lang="en-US"/>
        </a:p>
      </dgm:t>
    </dgm:pt>
    <dgm:pt modelId="{1B3B5B5B-2571-4259-AAD3-B941F2C511B0}" type="pres">
      <dgm:prSet presAssocID="{58562464-9538-4CD3-9B21-BAB25B2E36E8}" presName="vert0" presStyleCnt="0">
        <dgm:presLayoutVars>
          <dgm:dir/>
          <dgm:animOne val="branch"/>
          <dgm:animLvl val="lvl"/>
        </dgm:presLayoutVars>
      </dgm:prSet>
      <dgm:spPr/>
    </dgm:pt>
    <dgm:pt modelId="{C912C6C5-06E8-4298-888D-506CBE535F02}" type="pres">
      <dgm:prSet presAssocID="{3D1F18E1-B8A0-4EF2-AC0F-4F1E2EAEFF8B}" presName="thickLine" presStyleLbl="alignNode1" presStyleIdx="0" presStyleCnt="2"/>
      <dgm:spPr/>
    </dgm:pt>
    <dgm:pt modelId="{C46E0646-340A-43E4-8308-F40D93541544}" type="pres">
      <dgm:prSet presAssocID="{3D1F18E1-B8A0-4EF2-AC0F-4F1E2EAEFF8B}" presName="horz1" presStyleCnt="0"/>
      <dgm:spPr/>
    </dgm:pt>
    <dgm:pt modelId="{E6216672-B1AC-428B-B25E-7AEF78BC7A43}" type="pres">
      <dgm:prSet presAssocID="{3D1F18E1-B8A0-4EF2-AC0F-4F1E2EAEFF8B}" presName="tx1" presStyleLbl="revTx" presStyleIdx="0" presStyleCnt="6"/>
      <dgm:spPr/>
    </dgm:pt>
    <dgm:pt modelId="{B4BB3079-DC01-476A-90E2-E5FDA92D9B30}" type="pres">
      <dgm:prSet presAssocID="{3D1F18E1-B8A0-4EF2-AC0F-4F1E2EAEFF8B}" presName="vert1" presStyleCnt="0"/>
      <dgm:spPr/>
    </dgm:pt>
    <dgm:pt modelId="{03DF2927-27A5-42A3-943C-328FB85A0440}" type="pres">
      <dgm:prSet presAssocID="{47538CE0-4B06-4D4D-9F3B-EDF7AAE5A64F}" presName="vertSpace2a" presStyleCnt="0"/>
      <dgm:spPr/>
    </dgm:pt>
    <dgm:pt modelId="{52CD6969-0390-4186-8F56-32B55483AF4F}" type="pres">
      <dgm:prSet presAssocID="{47538CE0-4B06-4D4D-9F3B-EDF7AAE5A64F}" presName="horz2" presStyleCnt="0"/>
      <dgm:spPr/>
    </dgm:pt>
    <dgm:pt modelId="{8C7F07FB-F701-4DE3-A137-E60BB3CD96CC}" type="pres">
      <dgm:prSet presAssocID="{47538CE0-4B06-4D4D-9F3B-EDF7AAE5A64F}" presName="horzSpace2" presStyleCnt="0"/>
      <dgm:spPr/>
    </dgm:pt>
    <dgm:pt modelId="{329A215A-C0D7-486E-A7C8-DDD67C27897C}" type="pres">
      <dgm:prSet presAssocID="{47538CE0-4B06-4D4D-9F3B-EDF7AAE5A64F}" presName="tx2" presStyleLbl="revTx" presStyleIdx="1" presStyleCnt="6"/>
      <dgm:spPr/>
    </dgm:pt>
    <dgm:pt modelId="{5BA98BF7-9F04-4752-93E0-C93B8C413338}" type="pres">
      <dgm:prSet presAssocID="{47538CE0-4B06-4D4D-9F3B-EDF7AAE5A64F}" presName="vert2" presStyleCnt="0"/>
      <dgm:spPr/>
    </dgm:pt>
    <dgm:pt modelId="{3C70DFA6-F264-40C1-AA39-1C20DC5E006D}" type="pres">
      <dgm:prSet presAssocID="{47538CE0-4B06-4D4D-9F3B-EDF7AAE5A64F}" presName="thinLine2b" presStyleLbl="callout" presStyleIdx="0" presStyleCnt="4"/>
      <dgm:spPr/>
    </dgm:pt>
    <dgm:pt modelId="{51797EA5-8BAC-4C46-88F3-DD9B5CA4FB4A}" type="pres">
      <dgm:prSet presAssocID="{47538CE0-4B06-4D4D-9F3B-EDF7AAE5A64F}" presName="vertSpace2b" presStyleCnt="0"/>
      <dgm:spPr/>
    </dgm:pt>
    <dgm:pt modelId="{18DB4F5B-6090-442B-96AC-7C9719A9DF39}" type="pres">
      <dgm:prSet presAssocID="{A36D909F-9ED3-4420-B875-10D300618614}" presName="horz2" presStyleCnt="0"/>
      <dgm:spPr/>
    </dgm:pt>
    <dgm:pt modelId="{B2D1E60A-2FDC-4B62-8544-DAF569A5E29D}" type="pres">
      <dgm:prSet presAssocID="{A36D909F-9ED3-4420-B875-10D300618614}" presName="horzSpace2" presStyleCnt="0"/>
      <dgm:spPr/>
    </dgm:pt>
    <dgm:pt modelId="{A6DDD937-6066-4BB3-A875-9012E339940D}" type="pres">
      <dgm:prSet presAssocID="{A36D909F-9ED3-4420-B875-10D300618614}" presName="tx2" presStyleLbl="revTx" presStyleIdx="2" presStyleCnt="6"/>
      <dgm:spPr/>
    </dgm:pt>
    <dgm:pt modelId="{601C1A2F-2D41-4C41-AC50-B1F6C7317E7A}" type="pres">
      <dgm:prSet presAssocID="{A36D909F-9ED3-4420-B875-10D300618614}" presName="vert2" presStyleCnt="0"/>
      <dgm:spPr/>
    </dgm:pt>
    <dgm:pt modelId="{43F97ADC-A4BB-4BE3-9795-1433D5D6E18C}" type="pres">
      <dgm:prSet presAssocID="{A36D909F-9ED3-4420-B875-10D300618614}" presName="thinLine2b" presStyleLbl="callout" presStyleIdx="1" presStyleCnt="4"/>
      <dgm:spPr/>
    </dgm:pt>
    <dgm:pt modelId="{E228E476-4908-4E87-B774-F3AA73FD87D8}" type="pres">
      <dgm:prSet presAssocID="{A36D909F-9ED3-4420-B875-10D300618614}" presName="vertSpace2b" presStyleCnt="0"/>
      <dgm:spPr/>
    </dgm:pt>
    <dgm:pt modelId="{D302618B-313A-412F-B963-70775193C597}" type="pres">
      <dgm:prSet presAssocID="{7F697473-66B8-4349-8E3E-5F755D1347CB}" presName="thickLine" presStyleLbl="alignNode1" presStyleIdx="1" presStyleCnt="2"/>
      <dgm:spPr/>
    </dgm:pt>
    <dgm:pt modelId="{736D49EE-9F99-43D9-9D82-E8BFBA4732C8}" type="pres">
      <dgm:prSet presAssocID="{7F697473-66B8-4349-8E3E-5F755D1347CB}" presName="horz1" presStyleCnt="0"/>
      <dgm:spPr/>
    </dgm:pt>
    <dgm:pt modelId="{91C81780-9490-40C4-8492-83F6C9753E94}" type="pres">
      <dgm:prSet presAssocID="{7F697473-66B8-4349-8E3E-5F755D1347CB}" presName="tx1" presStyleLbl="revTx" presStyleIdx="3" presStyleCnt="6"/>
      <dgm:spPr/>
    </dgm:pt>
    <dgm:pt modelId="{C568D022-8181-4D01-80D3-0B1817E50975}" type="pres">
      <dgm:prSet presAssocID="{7F697473-66B8-4349-8E3E-5F755D1347CB}" presName="vert1" presStyleCnt="0"/>
      <dgm:spPr/>
    </dgm:pt>
    <dgm:pt modelId="{824AD862-CE56-41A5-8FE4-2F495996B9D2}" type="pres">
      <dgm:prSet presAssocID="{AF1A1A54-4462-4207-BE48-E5833DC437FE}" presName="vertSpace2a" presStyleCnt="0"/>
      <dgm:spPr/>
    </dgm:pt>
    <dgm:pt modelId="{F7AAE0DE-3E15-4B9C-99AF-AF96C40C65E7}" type="pres">
      <dgm:prSet presAssocID="{AF1A1A54-4462-4207-BE48-E5833DC437FE}" presName="horz2" presStyleCnt="0"/>
      <dgm:spPr/>
    </dgm:pt>
    <dgm:pt modelId="{0EA3E15C-43E5-4FA1-9629-F01C68B2A330}" type="pres">
      <dgm:prSet presAssocID="{AF1A1A54-4462-4207-BE48-E5833DC437FE}" presName="horzSpace2" presStyleCnt="0"/>
      <dgm:spPr/>
    </dgm:pt>
    <dgm:pt modelId="{E95BDE46-61E4-475B-8327-7E19EBF024D3}" type="pres">
      <dgm:prSet presAssocID="{AF1A1A54-4462-4207-BE48-E5833DC437FE}" presName="tx2" presStyleLbl="revTx" presStyleIdx="4" presStyleCnt="6" custScaleX="98489" custScaleY="429799"/>
      <dgm:spPr/>
    </dgm:pt>
    <dgm:pt modelId="{0FE5268F-87E4-4F56-988C-DA84C273BB37}" type="pres">
      <dgm:prSet presAssocID="{AF1A1A54-4462-4207-BE48-E5833DC437FE}" presName="vert2" presStyleCnt="0"/>
      <dgm:spPr/>
    </dgm:pt>
    <dgm:pt modelId="{8B3D270B-8371-4E6A-B288-BB91CD93D3AF}" type="pres">
      <dgm:prSet presAssocID="{AF1A1A54-4462-4207-BE48-E5833DC437FE}" presName="thinLine2b" presStyleLbl="callout" presStyleIdx="2" presStyleCnt="4" custFlipVert="1" custSzY="45720" custScaleX="100581" custLinFactY="-806212" custLinFactNeighborX="-2712" custLinFactNeighborY="-900000"/>
      <dgm:spPr/>
    </dgm:pt>
    <dgm:pt modelId="{E0C3DEBD-A5D6-49C5-BF3B-A79CF3A38C34}" type="pres">
      <dgm:prSet presAssocID="{AF1A1A54-4462-4207-BE48-E5833DC437FE}" presName="vertSpace2b" presStyleCnt="0"/>
      <dgm:spPr/>
    </dgm:pt>
    <dgm:pt modelId="{C8EAACC4-713A-4DCC-ADB4-5FD990C7EA2A}" type="pres">
      <dgm:prSet presAssocID="{9C45DB50-F3BD-4B71-8210-1451F00142EE}" presName="horz2" presStyleCnt="0"/>
      <dgm:spPr/>
    </dgm:pt>
    <dgm:pt modelId="{FB5F4428-256B-437F-8E25-227996BC229C}" type="pres">
      <dgm:prSet presAssocID="{9C45DB50-F3BD-4B71-8210-1451F00142EE}" presName="horzSpace2" presStyleCnt="0"/>
      <dgm:spPr/>
    </dgm:pt>
    <dgm:pt modelId="{27D1C778-8F97-4F97-BBD7-C5392DB114BD}" type="pres">
      <dgm:prSet presAssocID="{9C45DB50-F3BD-4B71-8210-1451F00142EE}" presName="tx2" presStyleLbl="revTx" presStyleIdx="5" presStyleCnt="6" custLinFactNeighborX="-4111" custLinFactNeighborY="-93480"/>
      <dgm:spPr/>
    </dgm:pt>
    <dgm:pt modelId="{ED102069-86DF-47D3-85D5-EB0CE8A413AE}" type="pres">
      <dgm:prSet presAssocID="{9C45DB50-F3BD-4B71-8210-1451F00142EE}" presName="vert2" presStyleCnt="0"/>
      <dgm:spPr/>
    </dgm:pt>
    <dgm:pt modelId="{9418F557-6DBB-42EE-8725-9702E14A6C68}" type="pres">
      <dgm:prSet presAssocID="{9C45DB50-F3BD-4B71-8210-1451F00142EE}" presName="thinLine2b" presStyleLbl="callout" presStyleIdx="3" presStyleCnt="4"/>
      <dgm:spPr/>
    </dgm:pt>
    <dgm:pt modelId="{B4B966AE-8F65-4388-B0DF-2C80B3E9541D}" type="pres">
      <dgm:prSet presAssocID="{9C45DB50-F3BD-4B71-8210-1451F00142EE}" presName="vertSpace2b" presStyleCnt="0"/>
      <dgm:spPr/>
    </dgm:pt>
  </dgm:ptLst>
  <dgm:cxnLst>
    <dgm:cxn modelId="{460C6313-367F-475B-BC95-0B2F6388D1EE}" type="presOf" srcId="{58562464-9538-4CD3-9B21-BAB25B2E36E8}" destId="{1B3B5B5B-2571-4259-AAD3-B941F2C511B0}" srcOrd="0" destOrd="0" presId="urn:microsoft.com/office/officeart/2008/layout/LinedList"/>
    <dgm:cxn modelId="{4B73B017-467A-4CA1-8BD4-B68BBD84F949}" srcId="{58562464-9538-4CD3-9B21-BAB25B2E36E8}" destId="{7F697473-66B8-4349-8E3E-5F755D1347CB}" srcOrd="1" destOrd="0" parTransId="{A37B0840-D9EE-4D42-AB2B-F2032CA3F759}" sibTransId="{45D93FDA-9634-4190-AEBE-3B3E22B5030C}"/>
    <dgm:cxn modelId="{E8838A3E-B057-411B-B826-F8B43106229A}" type="presOf" srcId="{47538CE0-4B06-4D4D-9F3B-EDF7AAE5A64F}" destId="{329A215A-C0D7-486E-A7C8-DDD67C27897C}" srcOrd="0" destOrd="0" presId="urn:microsoft.com/office/officeart/2008/layout/LinedList"/>
    <dgm:cxn modelId="{186C9B5E-6340-4B74-86B8-D96E15682DCE}" type="presOf" srcId="{3D1F18E1-B8A0-4EF2-AC0F-4F1E2EAEFF8B}" destId="{E6216672-B1AC-428B-B25E-7AEF78BC7A43}" srcOrd="0" destOrd="0" presId="urn:microsoft.com/office/officeart/2008/layout/LinedList"/>
    <dgm:cxn modelId="{4DE15D45-DD31-46AE-85B9-717E0BA85AE9}" srcId="{7F697473-66B8-4349-8E3E-5F755D1347CB}" destId="{AF1A1A54-4462-4207-BE48-E5833DC437FE}" srcOrd="0" destOrd="0" parTransId="{AF296C2D-F565-4B80-B678-C48492C43733}" sibTransId="{45ACA5BA-3715-4C5C-A34D-68D13FF6B002}"/>
    <dgm:cxn modelId="{E35EFA68-F29A-4C05-82D6-50D46E8F5119}" srcId="{3D1F18E1-B8A0-4EF2-AC0F-4F1E2EAEFF8B}" destId="{47538CE0-4B06-4D4D-9F3B-EDF7AAE5A64F}" srcOrd="0" destOrd="0" parTransId="{C5CE7242-CC7F-4839-A97E-45D73C1D32A8}" sibTransId="{A9651F63-544F-4F75-BA14-D74C4960B2BF}"/>
    <dgm:cxn modelId="{07600283-E643-4688-9AAD-F5244B887C6E}" type="presOf" srcId="{AF1A1A54-4462-4207-BE48-E5833DC437FE}" destId="{E95BDE46-61E4-475B-8327-7E19EBF024D3}" srcOrd="0" destOrd="0" presId="urn:microsoft.com/office/officeart/2008/layout/LinedList"/>
    <dgm:cxn modelId="{99530EAE-18B8-4B05-8737-69F2BA2C8C1C}" srcId="{3D1F18E1-B8A0-4EF2-AC0F-4F1E2EAEFF8B}" destId="{A36D909F-9ED3-4420-B875-10D300618614}" srcOrd="1" destOrd="0" parTransId="{DB43CDDB-783F-456B-92C3-6E0486823AB8}" sibTransId="{EF5CD11F-5CBB-49C0-BE3C-E9BC2809F29A}"/>
    <dgm:cxn modelId="{6FC202B2-2F31-4CAC-9B90-5161A93123A2}" type="presOf" srcId="{9C45DB50-F3BD-4B71-8210-1451F00142EE}" destId="{27D1C778-8F97-4F97-BBD7-C5392DB114BD}" srcOrd="0" destOrd="0" presId="urn:microsoft.com/office/officeart/2008/layout/LinedList"/>
    <dgm:cxn modelId="{C64C8CC0-7CC3-49A2-80B6-31EF46BA8BF9}" type="presOf" srcId="{A36D909F-9ED3-4420-B875-10D300618614}" destId="{A6DDD937-6066-4BB3-A875-9012E339940D}" srcOrd="0" destOrd="0" presId="urn:microsoft.com/office/officeart/2008/layout/LinedList"/>
    <dgm:cxn modelId="{F53E5BC2-526D-4780-8674-ADB63D2D0E20}" srcId="{58562464-9538-4CD3-9B21-BAB25B2E36E8}" destId="{3D1F18E1-B8A0-4EF2-AC0F-4F1E2EAEFF8B}" srcOrd="0" destOrd="0" parTransId="{E8ACDD74-8772-49CD-A5C9-91B4F236D7C9}" sibTransId="{71C086B8-FCCD-44D5-A16D-8DFB4E695853}"/>
    <dgm:cxn modelId="{BF512CD5-CE3F-4127-A205-8878A236C5A1}" srcId="{7F697473-66B8-4349-8E3E-5F755D1347CB}" destId="{9C45DB50-F3BD-4B71-8210-1451F00142EE}" srcOrd="1" destOrd="0" parTransId="{DBE2B6B3-EDFF-472B-8DDD-62FEF1B245D9}" sibTransId="{D9A4CD5C-EB82-4ED5-B243-E138A611DFBD}"/>
    <dgm:cxn modelId="{670DE2D8-C289-43EB-B940-23EEF58E4D9A}" type="presOf" srcId="{7F697473-66B8-4349-8E3E-5F755D1347CB}" destId="{91C81780-9490-40C4-8492-83F6C9753E94}" srcOrd="0" destOrd="0" presId="urn:microsoft.com/office/officeart/2008/layout/LinedList"/>
    <dgm:cxn modelId="{0B46745D-B0F3-41D4-9440-5AA8CC491109}" type="presParOf" srcId="{1B3B5B5B-2571-4259-AAD3-B941F2C511B0}" destId="{C912C6C5-06E8-4298-888D-506CBE535F02}" srcOrd="0" destOrd="0" presId="urn:microsoft.com/office/officeart/2008/layout/LinedList"/>
    <dgm:cxn modelId="{87E3B0D8-57DF-4BFC-80D3-4AFB92B25103}" type="presParOf" srcId="{1B3B5B5B-2571-4259-AAD3-B941F2C511B0}" destId="{C46E0646-340A-43E4-8308-F40D93541544}" srcOrd="1" destOrd="0" presId="urn:microsoft.com/office/officeart/2008/layout/LinedList"/>
    <dgm:cxn modelId="{C65E5CB7-003F-4C1E-A3A3-1A95E0AEEC6B}" type="presParOf" srcId="{C46E0646-340A-43E4-8308-F40D93541544}" destId="{E6216672-B1AC-428B-B25E-7AEF78BC7A43}" srcOrd="0" destOrd="0" presId="urn:microsoft.com/office/officeart/2008/layout/LinedList"/>
    <dgm:cxn modelId="{FE4C4F33-C302-4B24-9478-8EE70BBB96B0}" type="presParOf" srcId="{C46E0646-340A-43E4-8308-F40D93541544}" destId="{B4BB3079-DC01-476A-90E2-E5FDA92D9B30}" srcOrd="1" destOrd="0" presId="urn:microsoft.com/office/officeart/2008/layout/LinedList"/>
    <dgm:cxn modelId="{21F9A4CB-1DB6-4CCB-A740-744537B247C3}" type="presParOf" srcId="{B4BB3079-DC01-476A-90E2-E5FDA92D9B30}" destId="{03DF2927-27A5-42A3-943C-328FB85A0440}" srcOrd="0" destOrd="0" presId="urn:microsoft.com/office/officeart/2008/layout/LinedList"/>
    <dgm:cxn modelId="{4CAB7FDB-F658-4665-97AA-FACBEE51D33B}" type="presParOf" srcId="{B4BB3079-DC01-476A-90E2-E5FDA92D9B30}" destId="{52CD6969-0390-4186-8F56-32B55483AF4F}" srcOrd="1" destOrd="0" presId="urn:microsoft.com/office/officeart/2008/layout/LinedList"/>
    <dgm:cxn modelId="{F46B72C8-D3DF-4760-99A7-254B5F5F1223}" type="presParOf" srcId="{52CD6969-0390-4186-8F56-32B55483AF4F}" destId="{8C7F07FB-F701-4DE3-A137-E60BB3CD96CC}" srcOrd="0" destOrd="0" presId="urn:microsoft.com/office/officeart/2008/layout/LinedList"/>
    <dgm:cxn modelId="{D1022D88-7731-4690-9217-1D9243272AE9}" type="presParOf" srcId="{52CD6969-0390-4186-8F56-32B55483AF4F}" destId="{329A215A-C0D7-486E-A7C8-DDD67C27897C}" srcOrd="1" destOrd="0" presId="urn:microsoft.com/office/officeart/2008/layout/LinedList"/>
    <dgm:cxn modelId="{6CD5A7E8-5640-4453-9121-5149E263EE2F}" type="presParOf" srcId="{52CD6969-0390-4186-8F56-32B55483AF4F}" destId="{5BA98BF7-9F04-4752-93E0-C93B8C413338}" srcOrd="2" destOrd="0" presId="urn:microsoft.com/office/officeart/2008/layout/LinedList"/>
    <dgm:cxn modelId="{0F10A3FE-150F-4C9C-BAF8-37674BB8E601}" type="presParOf" srcId="{B4BB3079-DC01-476A-90E2-E5FDA92D9B30}" destId="{3C70DFA6-F264-40C1-AA39-1C20DC5E006D}" srcOrd="2" destOrd="0" presId="urn:microsoft.com/office/officeart/2008/layout/LinedList"/>
    <dgm:cxn modelId="{0D80FFE3-2B28-431E-A53C-1118D09DB6ED}" type="presParOf" srcId="{B4BB3079-DC01-476A-90E2-E5FDA92D9B30}" destId="{51797EA5-8BAC-4C46-88F3-DD9B5CA4FB4A}" srcOrd="3" destOrd="0" presId="urn:microsoft.com/office/officeart/2008/layout/LinedList"/>
    <dgm:cxn modelId="{4E5C0F4E-2265-47C4-B563-DA9B20FA6E91}" type="presParOf" srcId="{B4BB3079-DC01-476A-90E2-E5FDA92D9B30}" destId="{18DB4F5B-6090-442B-96AC-7C9719A9DF39}" srcOrd="4" destOrd="0" presId="urn:microsoft.com/office/officeart/2008/layout/LinedList"/>
    <dgm:cxn modelId="{179D02F7-695C-4E68-A139-54826A93688C}" type="presParOf" srcId="{18DB4F5B-6090-442B-96AC-7C9719A9DF39}" destId="{B2D1E60A-2FDC-4B62-8544-DAF569A5E29D}" srcOrd="0" destOrd="0" presId="urn:microsoft.com/office/officeart/2008/layout/LinedList"/>
    <dgm:cxn modelId="{7D67C1B6-82F5-44B2-A1CF-08DF9D761916}" type="presParOf" srcId="{18DB4F5B-6090-442B-96AC-7C9719A9DF39}" destId="{A6DDD937-6066-4BB3-A875-9012E339940D}" srcOrd="1" destOrd="0" presId="urn:microsoft.com/office/officeart/2008/layout/LinedList"/>
    <dgm:cxn modelId="{87C43379-7E9D-4533-AC12-7E04BC40617D}" type="presParOf" srcId="{18DB4F5B-6090-442B-96AC-7C9719A9DF39}" destId="{601C1A2F-2D41-4C41-AC50-B1F6C7317E7A}" srcOrd="2" destOrd="0" presId="urn:microsoft.com/office/officeart/2008/layout/LinedList"/>
    <dgm:cxn modelId="{E4F984BC-4C6D-4938-B8BC-6B1731288B55}" type="presParOf" srcId="{B4BB3079-DC01-476A-90E2-E5FDA92D9B30}" destId="{43F97ADC-A4BB-4BE3-9795-1433D5D6E18C}" srcOrd="5" destOrd="0" presId="urn:microsoft.com/office/officeart/2008/layout/LinedList"/>
    <dgm:cxn modelId="{5D50A9E2-6830-49B4-AD11-590470D84EDC}" type="presParOf" srcId="{B4BB3079-DC01-476A-90E2-E5FDA92D9B30}" destId="{E228E476-4908-4E87-B774-F3AA73FD87D8}" srcOrd="6" destOrd="0" presId="urn:microsoft.com/office/officeart/2008/layout/LinedList"/>
    <dgm:cxn modelId="{0E13FE12-AEA0-4B37-B0EE-6EB6B72CF99E}" type="presParOf" srcId="{1B3B5B5B-2571-4259-AAD3-B941F2C511B0}" destId="{D302618B-313A-412F-B963-70775193C597}" srcOrd="2" destOrd="0" presId="urn:microsoft.com/office/officeart/2008/layout/LinedList"/>
    <dgm:cxn modelId="{790A7F1E-532E-4B80-A243-30355DB00607}" type="presParOf" srcId="{1B3B5B5B-2571-4259-AAD3-B941F2C511B0}" destId="{736D49EE-9F99-43D9-9D82-E8BFBA4732C8}" srcOrd="3" destOrd="0" presId="urn:microsoft.com/office/officeart/2008/layout/LinedList"/>
    <dgm:cxn modelId="{999DD481-90F6-4F5A-BB53-DB510F88D8BF}" type="presParOf" srcId="{736D49EE-9F99-43D9-9D82-E8BFBA4732C8}" destId="{91C81780-9490-40C4-8492-83F6C9753E94}" srcOrd="0" destOrd="0" presId="urn:microsoft.com/office/officeart/2008/layout/LinedList"/>
    <dgm:cxn modelId="{12AEF464-78A2-42EF-85C4-6719675F5839}" type="presParOf" srcId="{736D49EE-9F99-43D9-9D82-E8BFBA4732C8}" destId="{C568D022-8181-4D01-80D3-0B1817E50975}" srcOrd="1" destOrd="0" presId="urn:microsoft.com/office/officeart/2008/layout/LinedList"/>
    <dgm:cxn modelId="{33C6C071-9A82-4D24-93F2-B4F346673F98}" type="presParOf" srcId="{C568D022-8181-4D01-80D3-0B1817E50975}" destId="{824AD862-CE56-41A5-8FE4-2F495996B9D2}" srcOrd="0" destOrd="0" presId="urn:microsoft.com/office/officeart/2008/layout/LinedList"/>
    <dgm:cxn modelId="{695A3E78-C7C5-487E-9AB1-208245AC4707}" type="presParOf" srcId="{C568D022-8181-4D01-80D3-0B1817E50975}" destId="{F7AAE0DE-3E15-4B9C-99AF-AF96C40C65E7}" srcOrd="1" destOrd="0" presId="urn:microsoft.com/office/officeart/2008/layout/LinedList"/>
    <dgm:cxn modelId="{C9285015-1869-49B8-A3D3-E770C32168AA}" type="presParOf" srcId="{F7AAE0DE-3E15-4B9C-99AF-AF96C40C65E7}" destId="{0EA3E15C-43E5-4FA1-9629-F01C68B2A330}" srcOrd="0" destOrd="0" presId="urn:microsoft.com/office/officeart/2008/layout/LinedList"/>
    <dgm:cxn modelId="{103711CA-3350-482C-8D3D-A5370C692503}" type="presParOf" srcId="{F7AAE0DE-3E15-4B9C-99AF-AF96C40C65E7}" destId="{E95BDE46-61E4-475B-8327-7E19EBF024D3}" srcOrd="1" destOrd="0" presId="urn:microsoft.com/office/officeart/2008/layout/LinedList"/>
    <dgm:cxn modelId="{D3EAB043-E5B8-4160-85F0-BB9211269D74}" type="presParOf" srcId="{F7AAE0DE-3E15-4B9C-99AF-AF96C40C65E7}" destId="{0FE5268F-87E4-4F56-988C-DA84C273BB37}" srcOrd="2" destOrd="0" presId="urn:microsoft.com/office/officeart/2008/layout/LinedList"/>
    <dgm:cxn modelId="{38FEA371-F25E-4ABA-9E86-A3374F632EA5}" type="presParOf" srcId="{C568D022-8181-4D01-80D3-0B1817E50975}" destId="{8B3D270B-8371-4E6A-B288-BB91CD93D3AF}" srcOrd="2" destOrd="0" presId="urn:microsoft.com/office/officeart/2008/layout/LinedList"/>
    <dgm:cxn modelId="{35D47780-547C-46D1-AB28-A2EA31395EA6}" type="presParOf" srcId="{C568D022-8181-4D01-80D3-0B1817E50975}" destId="{E0C3DEBD-A5D6-49C5-BF3B-A79CF3A38C34}" srcOrd="3" destOrd="0" presId="urn:microsoft.com/office/officeart/2008/layout/LinedList"/>
    <dgm:cxn modelId="{C2DB71B6-3AEB-4901-A7A4-A40176366ABF}" type="presParOf" srcId="{C568D022-8181-4D01-80D3-0B1817E50975}" destId="{C8EAACC4-713A-4DCC-ADB4-5FD990C7EA2A}" srcOrd="4" destOrd="0" presId="urn:microsoft.com/office/officeart/2008/layout/LinedList"/>
    <dgm:cxn modelId="{92248D64-BC18-4F99-9FA4-4396D87ACB70}" type="presParOf" srcId="{C8EAACC4-713A-4DCC-ADB4-5FD990C7EA2A}" destId="{FB5F4428-256B-437F-8E25-227996BC229C}" srcOrd="0" destOrd="0" presId="urn:microsoft.com/office/officeart/2008/layout/LinedList"/>
    <dgm:cxn modelId="{A6D1E294-4246-4415-9765-8DD45F7866D3}" type="presParOf" srcId="{C8EAACC4-713A-4DCC-ADB4-5FD990C7EA2A}" destId="{27D1C778-8F97-4F97-BBD7-C5392DB114BD}" srcOrd="1" destOrd="0" presId="urn:microsoft.com/office/officeart/2008/layout/LinedList"/>
    <dgm:cxn modelId="{72A588D4-3C4F-4062-90F1-2D266F297C8D}" type="presParOf" srcId="{C8EAACC4-713A-4DCC-ADB4-5FD990C7EA2A}" destId="{ED102069-86DF-47D3-85D5-EB0CE8A413AE}" srcOrd="2" destOrd="0" presId="urn:microsoft.com/office/officeart/2008/layout/LinedList"/>
    <dgm:cxn modelId="{6B67E1DC-CA19-4321-8466-83EB7B24DED3}" type="presParOf" srcId="{C568D022-8181-4D01-80D3-0B1817E50975}" destId="{9418F557-6DBB-42EE-8725-9702E14A6C68}" srcOrd="5" destOrd="0" presId="urn:microsoft.com/office/officeart/2008/layout/LinedList"/>
    <dgm:cxn modelId="{5FF43828-D76C-4EBE-9129-4FFB0E9816AF}" type="presParOf" srcId="{C568D022-8181-4D01-80D3-0B1817E50975}" destId="{B4B966AE-8F65-4388-B0DF-2C80B3E9541D}" srcOrd="6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58562464-9538-4CD3-9B21-BAB25B2E36E8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D1F18E1-B8A0-4EF2-AC0F-4F1E2EAEFF8B}">
      <dgm:prSet phldrT="[Văn bản]" custT="1"/>
      <dgm:spPr/>
      <dgm:t>
        <a:bodyPr/>
        <a:lstStyle/>
        <a:p>
          <a:r>
            <a:rPr lang="en-US" sz="2400" dirty="0" err="1"/>
            <a:t>Khái</a:t>
          </a:r>
          <a:r>
            <a:rPr lang="en-US" sz="2400" dirty="0"/>
            <a:t> </a:t>
          </a:r>
          <a:r>
            <a:rPr lang="en-US" sz="2400" dirty="0" err="1"/>
            <a:t>niệm</a:t>
          </a:r>
          <a:endParaRPr lang="en-US" sz="2400" dirty="0"/>
        </a:p>
      </dgm:t>
    </dgm:pt>
    <dgm:pt modelId="{E8ACDD74-8772-49CD-A5C9-91B4F236D7C9}" type="parTrans" cxnId="{F53E5BC2-526D-4780-8674-ADB63D2D0E20}">
      <dgm:prSet/>
      <dgm:spPr/>
      <dgm:t>
        <a:bodyPr/>
        <a:lstStyle/>
        <a:p>
          <a:endParaRPr lang="en-US"/>
        </a:p>
      </dgm:t>
    </dgm:pt>
    <dgm:pt modelId="{71C086B8-FCCD-44D5-A16D-8DFB4E695853}" type="sibTrans" cxnId="{F53E5BC2-526D-4780-8674-ADB63D2D0E20}">
      <dgm:prSet/>
      <dgm:spPr/>
      <dgm:t>
        <a:bodyPr/>
        <a:lstStyle/>
        <a:p>
          <a:endParaRPr lang="en-US"/>
        </a:p>
      </dgm:t>
    </dgm:pt>
    <dgm:pt modelId="{AF1A1A54-4462-4207-BE48-E5833DC437FE}">
      <dgm:prSet phldrT="[Văn bản]" custT="1"/>
      <dgm:spPr/>
      <dgm:t>
        <a:bodyPr/>
        <a:lstStyle/>
        <a:p>
          <a:r>
            <a:rPr lang="en-US" sz="1800" b="0" i="0" dirty="0" err="1"/>
            <a:t>Không</a:t>
          </a:r>
          <a:r>
            <a:rPr lang="en-US" sz="1800" b="0" i="0" dirty="0"/>
            <a:t> </a:t>
          </a:r>
          <a:r>
            <a:rPr lang="en-US" sz="1800" b="0" i="0" dirty="0" err="1"/>
            <a:t>mất</a:t>
          </a:r>
          <a:r>
            <a:rPr lang="en-US" sz="1800" b="0" i="0" dirty="0"/>
            <a:t> </a:t>
          </a:r>
          <a:r>
            <a:rPr lang="en-US" sz="1800" b="0" i="0" dirty="0" err="1"/>
            <a:t>thời</a:t>
          </a:r>
          <a:r>
            <a:rPr lang="en-US" sz="1800" b="0" i="0" dirty="0"/>
            <a:t> </a:t>
          </a:r>
          <a:r>
            <a:rPr lang="en-US" sz="1800" b="0" i="0" dirty="0" err="1"/>
            <a:t>gian</a:t>
          </a:r>
          <a:r>
            <a:rPr lang="en-US" sz="1800" b="0" i="0" dirty="0"/>
            <a:t> chi </a:t>
          </a:r>
          <a:r>
            <a:rPr lang="en-US" sz="1800" b="0" i="0" dirty="0" err="1"/>
            <a:t>phí</a:t>
          </a:r>
          <a:r>
            <a:rPr lang="en-US" sz="1800" b="0" i="0" dirty="0"/>
            <a:t> </a:t>
          </a:r>
          <a:r>
            <a:rPr lang="en-US" sz="1800" b="0" i="0" dirty="0" err="1"/>
            <a:t>đến</a:t>
          </a:r>
          <a:r>
            <a:rPr lang="en-US" sz="1800" b="0" i="0" dirty="0"/>
            <a:t> </a:t>
          </a:r>
          <a:r>
            <a:rPr lang="en-US" sz="1800" b="0" i="0" dirty="0" err="1"/>
            <a:t>nơi</a:t>
          </a:r>
          <a:r>
            <a:rPr lang="en-US" sz="1800" b="0" i="0" dirty="0"/>
            <a:t> </a:t>
          </a:r>
          <a:r>
            <a:rPr lang="en-US" sz="1800" b="0" i="0" dirty="0" err="1"/>
            <a:t>cập</a:t>
          </a:r>
          <a:r>
            <a:rPr lang="en-US" sz="1800" b="0" i="0" dirty="0"/>
            <a:t> </a:t>
          </a:r>
          <a:r>
            <a:rPr lang="en-US" sz="1800" b="0" i="0" dirty="0" err="1"/>
            <a:t>nhật</a:t>
          </a:r>
          <a:endParaRPr lang="en-US" sz="1800" dirty="0"/>
        </a:p>
      </dgm:t>
    </dgm:pt>
    <dgm:pt modelId="{AF296C2D-F565-4B80-B678-C48492C43733}" type="parTrans" cxnId="{4DE15D45-DD31-46AE-85B9-717E0BA85AE9}">
      <dgm:prSet/>
      <dgm:spPr/>
      <dgm:t>
        <a:bodyPr/>
        <a:lstStyle/>
        <a:p>
          <a:endParaRPr lang="en-US"/>
        </a:p>
      </dgm:t>
    </dgm:pt>
    <dgm:pt modelId="{45ACA5BA-3715-4C5C-A34D-68D13FF6B002}" type="sibTrans" cxnId="{4DE15D45-DD31-46AE-85B9-717E0BA85AE9}">
      <dgm:prSet/>
      <dgm:spPr/>
      <dgm:t>
        <a:bodyPr/>
        <a:lstStyle/>
        <a:p>
          <a:endParaRPr lang="en-US"/>
        </a:p>
      </dgm:t>
    </dgm:pt>
    <dgm:pt modelId="{7F697473-66B8-4349-8E3E-5F755D1347CB}">
      <dgm:prSet phldrT="[Văn bản]" custT="1"/>
      <dgm:spPr/>
      <dgm:t>
        <a:bodyPr/>
        <a:lstStyle/>
        <a:p>
          <a:r>
            <a:rPr lang="en-US" sz="1600" dirty="0" err="1"/>
            <a:t>Ưu</a:t>
          </a:r>
          <a:r>
            <a:rPr lang="en-US" sz="1600" dirty="0"/>
            <a:t> </a:t>
          </a:r>
          <a:r>
            <a:rPr lang="en-US" sz="1600" dirty="0" err="1"/>
            <a:t>điểm</a:t>
          </a:r>
          <a:endParaRPr lang="en-US" sz="1600" dirty="0"/>
        </a:p>
      </dgm:t>
    </dgm:pt>
    <dgm:pt modelId="{A37B0840-D9EE-4D42-AB2B-F2032CA3F759}" type="parTrans" cxnId="{4B73B017-467A-4CA1-8BD4-B68BBD84F949}">
      <dgm:prSet/>
      <dgm:spPr/>
      <dgm:t>
        <a:bodyPr/>
        <a:lstStyle/>
        <a:p>
          <a:endParaRPr lang="en-US"/>
        </a:p>
      </dgm:t>
    </dgm:pt>
    <dgm:pt modelId="{45D93FDA-9634-4190-AEBE-3B3E22B5030C}" type="sibTrans" cxnId="{4B73B017-467A-4CA1-8BD4-B68BBD84F949}">
      <dgm:prSet/>
      <dgm:spPr/>
      <dgm:t>
        <a:bodyPr/>
        <a:lstStyle/>
        <a:p>
          <a:endParaRPr lang="en-US"/>
        </a:p>
      </dgm:t>
    </dgm:pt>
    <dgm:pt modelId="{9C45DB50-F3BD-4B71-8210-1451F00142EE}">
      <dgm:prSet phldrT="[Văn bản]" custT="1"/>
      <dgm:spPr/>
      <dgm:t>
        <a:bodyPr/>
        <a:lstStyle/>
        <a:p>
          <a:r>
            <a:rPr lang="en-US" sz="1800" dirty="0" err="1"/>
            <a:t>Cập</a:t>
          </a:r>
          <a:r>
            <a:rPr lang="en-US" sz="1800" dirty="0"/>
            <a:t> </a:t>
          </a:r>
          <a:r>
            <a:rPr lang="en-US" sz="1800" dirty="0" err="1"/>
            <a:t>nhật</a:t>
          </a:r>
          <a:r>
            <a:rPr lang="en-US" sz="1800" dirty="0"/>
            <a:t> </a:t>
          </a:r>
          <a:r>
            <a:rPr lang="en-US" sz="1800" dirty="0" err="1"/>
            <a:t>các</a:t>
          </a:r>
          <a:r>
            <a:rPr lang="en-US" sz="1800" dirty="0"/>
            <a:t> </a:t>
          </a:r>
          <a:r>
            <a:rPr lang="en-US" sz="1800" dirty="0" err="1"/>
            <a:t>thiết</a:t>
          </a:r>
          <a:r>
            <a:rPr lang="en-US" sz="1800" dirty="0"/>
            <a:t> </a:t>
          </a:r>
          <a:r>
            <a:rPr lang="en-US" sz="1800" dirty="0" err="1"/>
            <a:t>bị</a:t>
          </a:r>
          <a:r>
            <a:rPr lang="en-US" sz="1800" dirty="0"/>
            <a:t> </a:t>
          </a:r>
          <a:r>
            <a:rPr lang="en-US" sz="1800" dirty="0" err="1"/>
            <a:t>một</a:t>
          </a:r>
          <a:r>
            <a:rPr lang="en-US" sz="1800" dirty="0"/>
            <a:t> </a:t>
          </a:r>
          <a:r>
            <a:rPr lang="en-US" sz="1800" dirty="0" err="1"/>
            <a:t>cách</a:t>
          </a:r>
          <a:r>
            <a:rPr lang="en-US" sz="1800" dirty="0"/>
            <a:t> </a:t>
          </a:r>
          <a:r>
            <a:rPr lang="en-US" sz="1800" dirty="0" err="1"/>
            <a:t>tự</a:t>
          </a:r>
          <a:r>
            <a:rPr lang="en-US" sz="1800" dirty="0"/>
            <a:t> </a:t>
          </a:r>
          <a:r>
            <a:rPr lang="en-US" sz="1800" dirty="0" err="1"/>
            <a:t>động</a:t>
          </a:r>
          <a:r>
            <a:rPr lang="en-US" sz="1800" dirty="0"/>
            <a:t> </a:t>
          </a:r>
          <a:r>
            <a:rPr lang="en-US" sz="1800" dirty="0" err="1"/>
            <a:t>và</a:t>
          </a:r>
          <a:r>
            <a:rPr lang="en-US" sz="1800" dirty="0"/>
            <a:t> </a:t>
          </a:r>
          <a:r>
            <a:rPr lang="en-US" sz="1800" dirty="0" err="1"/>
            <a:t>đồng</a:t>
          </a:r>
          <a:r>
            <a:rPr lang="en-US" sz="1800" dirty="0"/>
            <a:t> </a:t>
          </a:r>
          <a:r>
            <a:rPr lang="en-US" sz="1800" dirty="0" err="1"/>
            <a:t>bộ</a:t>
          </a:r>
          <a:endParaRPr lang="en-US" sz="1800" dirty="0"/>
        </a:p>
      </dgm:t>
    </dgm:pt>
    <dgm:pt modelId="{DBE2B6B3-EDFF-472B-8DDD-62FEF1B245D9}" type="parTrans" cxnId="{BF512CD5-CE3F-4127-A205-8878A236C5A1}">
      <dgm:prSet/>
      <dgm:spPr/>
      <dgm:t>
        <a:bodyPr/>
        <a:lstStyle/>
        <a:p>
          <a:endParaRPr lang="en-US"/>
        </a:p>
      </dgm:t>
    </dgm:pt>
    <dgm:pt modelId="{D9A4CD5C-EB82-4ED5-B243-E138A611DFBD}" type="sibTrans" cxnId="{BF512CD5-CE3F-4127-A205-8878A236C5A1}">
      <dgm:prSet/>
      <dgm:spPr/>
      <dgm:t>
        <a:bodyPr/>
        <a:lstStyle/>
        <a:p>
          <a:endParaRPr lang="en-US"/>
        </a:p>
      </dgm:t>
    </dgm:pt>
    <dgm:pt modelId="{9A45BA8A-0171-4964-84CE-E79A51C42BC9}">
      <dgm:prSet phldrT="[Văn bản]" custT="1"/>
      <dgm:spPr/>
      <dgm:t>
        <a:bodyPr/>
        <a:lstStyle/>
        <a:p>
          <a:r>
            <a:rPr lang="en-US" sz="2400" dirty="0" err="1"/>
            <a:t>Là</a:t>
          </a:r>
          <a:r>
            <a:rPr lang="en-US" sz="2400" dirty="0"/>
            <a:t> </a:t>
          </a:r>
          <a:r>
            <a:rPr lang="en-US" sz="2400" dirty="0" err="1"/>
            <a:t>tiến</a:t>
          </a:r>
          <a:r>
            <a:rPr lang="en-US" sz="2400" dirty="0"/>
            <a:t> </a:t>
          </a:r>
          <a:r>
            <a:rPr lang="en-US" sz="2400" dirty="0" err="1"/>
            <a:t>trình</a:t>
          </a:r>
          <a:r>
            <a:rPr lang="en-US" sz="2400" dirty="0"/>
            <a:t> </a:t>
          </a:r>
          <a:r>
            <a:rPr lang="en-US" sz="2400" dirty="0" err="1"/>
            <a:t>tải</a:t>
          </a:r>
          <a:r>
            <a:rPr lang="en-US" sz="2400" dirty="0"/>
            <a:t> firmware </a:t>
          </a:r>
          <a:r>
            <a:rPr lang="en-US" sz="2400" dirty="0" err="1"/>
            <a:t>mới</a:t>
          </a:r>
          <a:r>
            <a:rPr lang="en-US" sz="2400" dirty="0"/>
            <a:t>  </a:t>
          </a:r>
          <a:r>
            <a:rPr lang="en-US" sz="2400" dirty="0" err="1"/>
            <a:t>không</a:t>
          </a:r>
          <a:r>
            <a:rPr lang="en-US" sz="2400" dirty="0"/>
            <a:t> </a:t>
          </a:r>
          <a:r>
            <a:rPr lang="en-US" sz="2400" dirty="0" err="1"/>
            <a:t>cần</a:t>
          </a:r>
          <a:r>
            <a:rPr lang="en-US" sz="2400" dirty="0"/>
            <a:t> </a:t>
          </a:r>
          <a:r>
            <a:rPr lang="en-US" sz="2400" dirty="0" err="1"/>
            <a:t>kết</a:t>
          </a:r>
          <a:r>
            <a:rPr lang="en-US" sz="2400" dirty="0"/>
            <a:t> </a:t>
          </a:r>
          <a:r>
            <a:rPr lang="en-US" sz="2400" dirty="0" err="1"/>
            <a:t>nối</a:t>
          </a:r>
          <a:r>
            <a:rPr lang="en-US" sz="2400" dirty="0"/>
            <a:t> </a:t>
          </a:r>
          <a:r>
            <a:rPr lang="en-US" sz="2400" dirty="0" err="1"/>
            <a:t>vật</a:t>
          </a:r>
          <a:r>
            <a:rPr lang="en-US" sz="2400" dirty="0"/>
            <a:t> </a:t>
          </a:r>
          <a:r>
            <a:rPr lang="en-US" sz="2400" dirty="0" err="1"/>
            <a:t>lý</a:t>
          </a:r>
          <a:endParaRPr lang="en-US" sz="2400" dirty="0"/>
        </a:p>
      </dgm:t>
    </dgm:pt>
    <dgm:pt modelId="{A1CC6BCD-82AA-4D17-972C-690157436BAF}" type="parTrans" cxnId="{6BC11DF1-9CDF-446B-90D4-985EBE10A04C}">
      <dgm:prSet/>
      <dgm:spPr/>
      <dgm:t>
        <a:bodyPr/>
        <a:lstStyle/>
        <a:p>
          <a:endParaRPr lang="en-US"/>
        </a:p>
      </dgm:t>
    </dgm:pt>
    <dgm:pt modelId="{206CB789-DA74-4375-AEEF-B3804D5DD312}" type="sibTrans" cxnId="{6BC11DF1-9CDF-446B-90D4-985EBE10A04C}">
      <dgm:prSet/>
      <dgm:spPr/>
      <dgm:t>
        <a:bodyPr/>
        <a:lstStyle/>
        <a:p>
          <a:endParaRPr lang="en-US"/>
        </a:p>
      </dgm:t>
    </dgm:pt>
    <dgm:pt modelId="{02D81F9E-0458-4E66-A331-B64370BB7F30}">
      <dgm:prSet phldrT="[Văn bản]" custT="1"/>
      <dgm:spPr/>
      <dgm:t>
        <a:bodyPr/>
        <a:lstStyle/>
        <a:p>
          <a:r>
            <a:rPr lang="en-US" sz="2400" dirty="0"/>
            <a:t>WIFI, internet….</a:t>
          </a:r>
        </a:p>
      </dgm:t>
    </dgm:pt>
    <dgm:pt modelId="{CDD8ED9E-BD06-44AC-B9EB-7101897D00AB}" type="parTrans" cxnId="{51B7B6CF-A61A-4B9F-BC31-0ED9806F82CA}">
      <dgm:prSet/>
      <dgm:spPr/>
      <dgm:t>
        <a:bodyPr/>
        <a:lstStyle/>
        <a:p>
          <a:endParaRPr lang="en-US"/>
        </a:p>
      </dgm:t>
    </dgm:pt>
    <dgm:pt modelId="{C18675D8-D35D-4796-AE21-FEEBC2F3D300}" type="sibTrans" cxnId="{51B7B6CF-A61A-4B9F-BC31-0ED9806F82CA}">
      <dgm:prSet/>
      <dgm:spPr/>
      <dgm:t>
        <a:bodyPr/>
        <a:lstStyle/>
        <a:p>
          <a:endParaRPr lang="en-US"/>
        </a:p>
      </dgm:t>
    </dgm:pt>
    <dgm:pt modelId="{8E210BC2-756C-4FE6-808D-49D7092D4933}">
      <dgm:prSet phldrT="[Văn bản]" custT="1"/>
      <dgm:spPr/>
      <dgm:t>
        <a:bodyPr/>
        <a:lstStyle/>
        <a:p>
          <a:r>
            <a:rPr lang="en-US" sz="1800" dirty="0" err="1"/>
            <a:t>Nhanh</a:t>
          </a:r>
          <a:r>
            <a:rPr lang="en-US" sz="1800" dirty="0"/>
            <a:t> </a:t>
          </a:r>
          <a:r>
            <a:rPr lang="en-US" sz="1800" dirty="0" err="1"/>
            <a:t>đơn</a:t>
          </a:r>
          <a:r>
            <a:rPr lang="en-US" sz="1800" dirty="0"/>
            <a:t> </a:t>
          </a:r>
          <a:r>
            <a:rPr lang="en-US" sz="1800" dirty="0" err="1"/>
            <a:t>giản</a:t>
          </a:r>
          <a:endParaRPr lang="en-US" sz="1800" dirty="0"/>
        </a:p>
      </dgm:t>
    </dgm:pt>
    <dgm:pt modelId="{A170B5CF-6944-419F-B1CB-A5660266EC20}" type="parTrans" cxnId="{A24A6BCB-135A-4B2F-AC88-DAAEF38BBB93}">
      <dgm:prSet/>
      <dgm:spPr/>
      <dgm:t>
        <a:bodyPr/>
        <a:lstStyle/>
        <a:p>
          <a:endParaRPr lang="en-US"/>
        </a:p>
      </dgm:t>
    </dgm:pt>
    <dgm:pt modelId="{D2416DFB-04D3-4EBA-A149-798FB92559BB}" type="sibTrans" cxnId="{A24A6BCB-135A-4B2F-AC88-DAAEF38BBB93}">
      <dgm:prSet/>
      <dgm:spPr/>
      <dgm:t>
        <a:bodyPr/>
        <a:lstStyle/>
        <a:p>
          <a:endParaRPr lang="en-US"/>
        </a:p>
      </dgm:t>
    </dgm:pt>
    <dgm:pt modelId="{25E6E69D-070D-44D7-9BC7-08717FF5C2C1}">
      <dgm:prSet phldrT="[Văn bản]" custT="1"/>
      <dgm:spPr/>
      <dgm:t>
        <a:bodyPr/>
        <a:lstStyle/>
        <a:p>
          <a:r>
            <a:rPr lang="en-US" sz="1800" dirty="0" err="1"/>
            <a:t>Nhược</a:t>
          </a:r>
          <a:endParaRPr lang="en-US" sz="1800" dirty="0"/>
        </a:p>
      </dgm:t>
    </dgm:pt>
    <dgm:pt modelId="{7CFA2C2E-6383-4EF3-B7CB-88657B7C4B67}" type="parTrans" cxnId="{A3A5A696-BC60-4920-9091-C2D8953101C2}">
      <dgm:prSet/>
      <dgm:spPr/>
      <dgm:t>
        <a:bodyPr/>
        <a:lstStyle/>
        <a:p>
          <a:endParaRPr lang="en-US"/>
        </a:p>
      </dgm:t>
    </dgm:pt>
    <dgm:pt modelId="{FB0049F1-0E67-49AF-B3A3-186EFE658E96}" type="sibTrans" cxnId="{A3A5A696-BC60-4920-9091-C2D8953101C2}">
      <dgm:prSet/>
      <dgm:spPr/>
      <dgm:t>
        <a:bodyPr/>
        <a:lstStyle/>
        <a:p>
          <a:endParaRPr lang="en-US"/>
        </a:p>
      </dgm:t>
    </dgm:pt>
    <dgm:pt modelId="{BCE1349C-982F-4C72-8C60-F04A6535398C}">
      <dgm:prSet phldrT="[Văn bản]" custT="1"/>
      <dgm:spPr/>
      <dgm:t>
        <a:bodyPr/>
        <a:lstStyle/>
        <a:p>
          <a:r>
            <a:rPr lang="en-US" sz="1800" dirty="0" err="1"/>
            <a:t>Kém</a:t>
          </a:r>
          <a:r>
            <a:rPr lang="en-US" sz="1800" dirty="0"/>
            <a:t> </a:t>
          </a:r>
          <a:r>
            <a:rPr lang="en-US" sz="1800" dirty="0" err="1"/>
            <a:t>bảo</a:t>
          </a:r>
          <a:r>
            <a:rPr lang="en-US" sz="1800" dirty="0"/>
            <a:t> </a:t>
          </a:r>
          <a:r>
            <a:rPr lang="en-US" sz="1800" dirty="0" err="1"/>
            <a:t>mật</a:t>
          </a:r>
          <a:endParaRPr lang="en-US" sz="1800" dirty="0"/>
        </a:p>
      </dgm:t>
    </dgm:pt>
    <dgm:pt modelId="{97013982-C6CF-4CBB-9EA2-C0447072B8F0}" type="parTrans" cxnId="{B9A1994C-A0A5-4431-A092-D7D474A4B158}">
      <dgm:prSet/>
      <dgm:spPr/>
      <dgm:t>
        <a:bodyPr/>
        <a:lstStyle/>
        <a:p>
          <a:endParaRPr lang="en-US"/>
        </a:p>
      </dgm:t>
    </dgm:pt>
    <dgm:pt modelId="{E3ABF824-4FA4-43BF-8307-8EE3EABEE973}" type="sibTrans" cxnId="{B9A1994C-A0A5-4431-A092-D7D474A4B158}">
      <dgm:prSet/>
      <dgm:spPr/>
      <dgm:t>
        <a:bodyPr/>
        <a:lstStyle/>
        <a:p>
          <a:endParaRPr lang="en-US"/>
        </a:p>
      </dgm:t>
    </dgm:pt>
    <dgm:pt modelId="{1F1DA097-B0B2-459C-8082-63F0ACEEE658}">
      <dgm:prSet phldrT="[Văn bản]" custT="1"/>
      <dgm:spPr/>
      <dgm:t>
        <a:bodyPr/>
        <a:lstStyle/>
        <a:p>
          <a:r>
            <a:rPr lang="en-US" sz="1800" dirty="0" err="1"/>
            <a:t>Tốn</a:t>
          </a:r>
          <a:r>
            <a:rPr lang="en-US" sz="1800" dirty="0"/>
            <a:t> sever </a:t>
          </a:r>
          <a:r>
            <a:rPr lang="en-US" sz="1800" dirty="0" err="1"/>
            <a:t>để</a:t>
          </a:r>
          <a:r>
            <a:rPr lang="en-US" sz="1800" dirty="0"/>
            <a:t> </a:t>
          </a:r>
          <a:r>
            <a:rPr lang="en-US" sz="1800" dirty="0" err="1"/>
            <a:t>chưa</a:t>
          </a:r>
          <a:r>
            <a:rPr lang="en-US" sz="1800" dirty="0"/>
            <a:t> file </a:t>
          </a:r>
          <a:r>
            <a:rPr lang="en-US" sz="1800" dirty="0" err="1"/>
            <a:t>cập</a:t>
          </a:r>
          <a:r>
            <a:rPr lang="en-US" sz="1800" dirty="0"/>
            <a:t> </a:t>
          </a:r>
          <a:r>
            <a:rPr lang="en-US" sz="1800" dirty="0" err="1"/>
            <a:t>nhật</a:t>
          </a:r>
          <a:endParaRPr lang="en-US" sz="1800" dirty="0"/>
        </a:p>
      </dgm:t>
    </dgm:pt>
    <dgm:pt modelId="{37D03750-B31D-410A-BE35-576C187165F4}" type="parTrans" cxnId="{840954D8-DFE9-4C32-BC77-688EFEEC62B4}">
      <dgm:prSet/>
      <dgm:spPr/>
      <dgm:t>
        <a:bodyPr/>
        <a:lstStyle/>
        <a:p>
          <a:endParaRPr lang="en-US"/>
        </a:p>
      </dgm:t>
    </dgm:pt>
    <dgm:pt modelId="{9A1E6DE0-CC3F-4E20-9156-A858C010439F}" type="sibTrans" cxnId="{840954D8-DFE9-4C32-BC77-688EFEEC62B4}">
      <dgm:prSet/>
      <dgm:spPr/>
      <dgm:t>
        <a:bodyPr/>
        <a:lstStyle/>
        <a:p>
          <a:endParaRPr lang="en-US"/>
        </a:p>
      </dgm:t>
    </dgm:pt>
    <dgm:pt modelId="{1386195A-DCD4-4CE6-B2C1-1AED6CC5BFE9}">
      <dgm:prSet phldrT="[Văn bản]" custT="1"/>
      <dgm:spPr/>
      <dgm:t>
        <a:bodyPr/>
        <a:lstStyle/>
        <a:p>
          <a:r>
            <a:rPr lang="en-US" sz="1800" dirty="0" err="1"/>
            <a:t>Tăng</a:t>
          </a:r>
          <a:r>
            <a:rPr lang="en-US" sz="1800" dirty="0"/>
            <a:t> them dung </a:t>
          </a:r>
          <a:r>
            <a:rPr lang="en-US" sz="1800" dirty="0" err="1"/>
            <a:t>lượng</a:t>
          </a:r>
          <a:r>
            <a:rPr lang="en-US" sz="1800" dirty="0"/>
            <a:t> </a:t>
          </a:r>
          <a:r>
            <a:rPr lang="en-US" sz="1800" dirty="0" err="1"/>
            <a:t>bộ</a:t>
          </a:r>
          <a:r>
            <a:rPr lang="en-US" sz="1800" dirty="0"/>
            <a:t> </a:t>
          </a:r>
          <a:r>
            <a:rPr lang="en-US" sz="1800" dirty="0" err="1"/>
            <a:t>nhớ</a:t>
          </a:r>
          <a:r>
            <a:rPr lang="en-US" sz="1800" dirty="0"/>
            <a:t> </a:t>
          </a:r>
          <a:r>
            <a:rPr lang="en-US" sz="1800" dirty="0" err="1"/>
            <a:t>thiết</a:t>
          </a:r>
          <a:r>
            <a:rPr lang="en-US" sz="1800" dirty="0"/>
            <a:t> </a:t>
          </a:r>
          <a:r>
            <a:rPr lang="en-US" sz="1800" dirty="0" err="1"/>
            <a:t>bị</a:t>
          </a:r>
          <a:r>
            <a:rPr lang="en-US" sz="1800" dirty="0"/>
            <a:t> </a:t>
          </a:r>
          <a:r>
            <a:rPr lang="en-US" sz="1800" dirty="0" err="1"/>
            <a:t>lên</a:t>
          </a:r>
          <a:r>
            <a:rPr lang="en-US" sz="1800" dirty="0"/>
            <a:t> </a:t>
          </a:r>
          <a:r>
            <a:rPr lang="en-US" sz="1800" dirty="0" err="1"/>
            <a:t>gấp</a:t>
          </a:r>
          <a:r>
            <a:rPr lang="en-US" sz="1800" dirty="0"/>
            <a:t> </a:t>
          </a:r>
          <a:r>
            <a:rPr lang="en-US" sz="1800" dirty="0" err="1"/>
            <a:t>đôi</a:t>
          </a:r>
          <a:endParaRPr lang="en-US" sz="1800" dirty="0"/>
        </a:p>
      </dgm:t>
    </dgm:pt>
    <dgm:pt modelId="{AEF7CE89-8D33-4F29-948A-809E2F826F8C}" type="parTrans" cxnId="{E5599698-0AF3-49D8-B87F-AB9BB57859FA}">
      <dgm:prSet/>
      <dgm:spPr/>
      <dgm:t>
        <a:bodyPr/>
        <a:lstStyle/>
        <a:p>
          <a:endParaRPr lang="en-US"/>
        </a:p>
      </dgm:t>
    </dgm:pt>
    <dgm:pt modelId="{ED83F74A-9A48-46D5-952F-3084686995C5}" type="sibTrans" cxnId="{E5599698-0AF3-49D8-B87F-AB9BB57859FA}">
      <dgm:prSet/>
      <dgm:spPr/>
      <dgm:t>
        <a:bodyPr/>
        <a:lstStyle/>
        <a:p>
          <a:endParaRPr lang="en-US"/>
        </a:p>
      </dgm:t>
    </dgm:pt>
    <dgm:pt modelId="{1B3B5B5B-2571-4259-AAD3-B941F2C511B0}" type="pres">
      <dgm:prSet presAssocID="{58562464-9538-4CD3-9B21-BAB25B2E36E8}" presName="vert0" presStyleCnt="0">
        <dgm:presLayoutVars>
          <dgm:dir/>
          <dgm:animOne val="branch"/>
          <dgm:animLvl val="lvl"/>
        </dgm:presLayoutVars>
      </dgm:prSet>
      <dgm:spPr/>
    </dgm:pt>
    <dgm:pt modelId="{C912C6C5-06E8-4298-888D-506CBE535F02}" type="pres">
      <dgm:prSet presAssocID="{3D1F18E1-B8A0-4EF2-AC0F-4F1E2EAEFF8B}" presName="thickLine" presStyleLbl="alignNode1" presStyleIdx="0" presStyleCnt="3"/>
      <dgm:spPr/>
    </dgm:pt>
    <dgm:pt modelId="{C46E0646-340A-43E4-8308-F40D93541544}" type="pres">
      <dgm:prSet presAssocID="{3D1F18E1-B8A0-4EF2-AC0F-4F1E2EAEFF8B}" presName="horz1" presStyleCnt="0"/>
      <dgm:spPr/>
    </dgm:pt>
    <dgm:pt modelId="{E6216672-B1AC-428B-B25E-7AEF78BC7A43}" type="pres">
      <dgm:prSet presAssocID="{3D1F18E1-B8A0-4EF2-AC0F-4F1E2EAEFF8B}" presName="tx1" presStyleLbl="revTx" presStyleIdx="0" presStyleCnt="11"/>
      <dgm:spPr/>
    </dgm:pt>
    <dgm:pt modelId="{B4BB3079-DC01-476A-90E2-E5FDA92D9B30}" type="pres">
      <dgm:prSet presAssocID="{3D1F18E1-B8A0-4EF2-AC0F-4F1E2EAEFF8B}" presName="vert1" presStyleCnt="0"/>
      <dgm:spPr/>
    </dgm:pt>
    <dgm:pt modelId="{CB7A7F89-3846-4985-8C71-29623409A340}" type="pres">
      <dgm:prSet presAssocID="{9A45BA8A-0171-4964-84CE-E79A51C42BC9}" presName="vertSpace2a" presStyleCnt="0"/>
      <dgm:spPr/>
    </dgm:pt>
    <dgm:pt modelId="{751FFC4F-E357-4E0E-8687-E169291EDF6E}" type="pres">
      <dgm:prSet presAssocID="{9A45BA8A-0171-4964-84CE-E79A51C42BC9}" presName="horz2" presStyleCnt="0"/>
      <dgm:spPr/>
    </dgm:pt>
    <dgm:pt modelId="{5CBA23D7-1988-4AC9-A6BC-E704775E8420}" type="pres">
      <dgm:prSet presAssocID="{9A45BA8A-0171-4964-84CE-E79A51C42BC9}" presName="horzSpace2" presStyleCnt="0"/>
      <dgm:spPr/>
    </dgm:pt>
    <dgm:pt modelId="{04D606D5-C887-4B67-91A6-83EFE430EBBB}" type="pres">
      <dgm:prSet presAssocID="{9A45BA8A-0171-4964-84CE-E79A51C42BC9}" presName="tx2" presStyleLbl="revTx" presStyleIdx="1" presStyleCnt="11"/>
      <dgm:spPr/>
    </dgm:pt>
    <dgm:pt modelId="{C82EBC7D-A9BD-4FC3-8FE5-8F21F6EF0C49}" type="pres">
      <dgm:prSet presAssocID="{9A45BA8A-0171-4964-84CE-E79A51C42BC9}" presName="vert2" presStyleCnt="0"/>
      <dgm:spPr/>
    </dgm:pt>
    <dgm:pt modelId="{3641DA49-EB1B-4A7F-89AC-51E959300D3E}" type="pres">
      <dgm:prSet presAssocID="{9A45BA8A-0171-4964-84CE-E79A51C42BC9}" presName="thinLine2b" presStyleLbl="callout" presStyleIdx="0" presStyleCnt="8"/>
      <dgm:spPr/>
    </dgm:pt>
    <dgm:pt modelId="{363B72EF-766E-490D-999B-F5517D478F0C}" type="pres">
      <dgm:prSet presAssocID="{9A45BA8A-0171-4964-84CE-E79A51C42BC9}" presName="vertSpace2b" presStyleCnt="0"/>
      <dgm:spPr/>
    </dgm:pt>
    <dgm:pt modelId="{DF78F029-B263-4340-8E7B-355FECD6E3C2}" type="pres">
      <dgm:prSet presAssocID="{02D81F9E-0458-4E66-A331-B64370BB7F30}" presName="horz2" presStyleCnt="0"/>
      <dgm:spPr/>
    </dgm:pt>
    <dgm:pt modelId="{831BA2DB-A952-49E3-B6AA-757A4EAE2193}" type="pres">
      <dgm:prSet presAssocID="{02D81F9E-0458-4E66-A331-B64370BB7F30}" presName="horzSpace2" presStyleCnt="0"/>
      <dgm:spPr/>
    </dgm:pt>
    <dgm:pt modelId="{67D37855-D05E-4B8E-9E4C-576B6B7F1D6E}" type="pres">
      <dgm:prSet presAssocID="{02D81F9E-0458-4E66-A331-B64370BB7F30}" presName="tx2" presStyleLbl="revTx" presStyleIdx="2" presStyleCnt="11"/>
      <dgm:spPr/>
    </dgm:pt>
    <dgm:pt modelId="{413A266E-D846-4D82-812E-D8421EDF7062}" type="pres">
      <dgm:prSet presAssocID="{02D81F9E-0458-4E66-A331-B64370BB7F30}" presName="vert2" presStyleCnt="0"/>
      <dgm:spPr/>
    </dgm:pt>
    <dgm:pt modelId="{1D24ABC1-F85F-40D5-A700-98F864DAF97D}" type="pres">
      <dgm:prSet presAssocID="{02D81F9E-0458-4E66-A331-B64370BB7F30}" presName="thinLine2b" presStyleLbl="callout" presStyleIdx="1" presStyleCnt="8"/>
      <dgm:spPr/>
    </dgm:pt>
    <dgm:pt modelId="{25DF7164-1BDB-434A-A084-F7C1935189C0}" type="pres">
      <dgm:prSet presAssocID="{02D81F9E-0458-4E66-A331-B64370BB7F30}" presName="vertSpace2b" presStyleCnt="0"/>
      <dgm:spPr/>
    </dgm:pt>
    <dgm:pt modelId="{D302618B-313A-412F-B963-70775193C597}" type="pres">
      <dgm:prSet presAssocID="{7F697473-66B8-4349-8E3E-5F755D1347CB}" presName="thickLine" presStyleLbl="alignNode1" presStyleIdx="1" presStyleCnt="3"/>
      <dgm:spPr/>
    </dgm:pt>
    <dgm:pt modelId="{736D49EE-9F99-43D9-9D82-E8BFBA4732C8}" type="pres">
      <dgm:prSet presAssocID="{7F697473-66B8-4349-8E3E-5F755D1347CB}" presName="horz1" presStyleCnt="0"/>
      <dgm:spPr/>
    </dgm:pt>
    <dgm:pt modelId="{91C81780-9490-40C4-8492-83F6C9753E94}" type="pres">
      <dgm:prSet presAssocID="{7F697473-66B8-4349-8E3E-5F755D1347CB}" presName="tx1" presStyleLbl="revTx" presStyleIdx="3" presStyleCnt="11"/>
      <dgm:spPr/>
    </dgm:pt>
    <dgm:pt modelId="{C568D022-8181-4D01-80D3-0B1817E50975}" type="pres">
      <dgm:prSet presAssocID="{7F697473-66B8-4349-8E3E-5F755D1347CB}" presName="vert1" presStyleCnt="0"/>
      <dgm:spPr/>
    </dgm:pt>
    <dgm:pt modelId="{824AD862-CE56-41A5-8FE4-2F495996B9D2}" type="pres">
      <dgm:prSet presAssocID="{AF1A1A54-4462-4207-BE48-E5833DC437FE}" presName="vertSpace2a" presStyleCnt="0"/>
      <dgm:spPr/>
    </dgm:pt>
    <dgm:pt modelId="{F7AAE0DE-3E15-4B9C-99AF-AF96C40C65E7}" type="pres">
      <dgm:prSet presAssocID="{AF1A1A54-4462-4207-BE48-E5833DC437FE}" presName="horz2" presStyleCnt="0"/>
      <dgm:spPr/>
    </dgm:pt>
    <dgm:pt modelId="{0EA3E15C-43E5-4FA1-9629-F01C68B2A330}" type="pres">
      <dgm:prSet presAssocID="{AF1A1A54-4462-4207-BE48-E5833DC437FE}" presName="horzSpace2" presStyleCnt="0"/>
      <dgm:spPr/>
    </dgm:pt>
    <dgm:pt modelId="{E95BDE46-61E4-475B-8327-7E19EBF024D3}" type="pres">
      <dgm:prSet presAssocID="{AF1A1A54-4462-4207-BE48-E5833DC437FE}" presName="tx2" presStyleLbl="revTx" presStyleIdx="4" presStyleCnt="11" custScaleX="98489" custScaleY="429799"/>
      <dgm:spPr/>
    </dgm:pt>
    <dgm:pt modelId="{0FE5268F-87E4-4F56-988C-DA84C273BB37}" type="pres">
      <dgm:prSet presAssocID="{AF1A1A54-4462-4207-BE48-E5833DC437FE}" presName="vert2" presStyleCnt="0"/>
      <dgm:spPr/>
    </dgm:pt>
    <dgm:pt modelId="{8B3D270B-8371-4E6A-B288-BB91CD93D3AF}" type="pres">
      <dgm:prSet presAssocID="{AF1A1A54-4462-4207-BE48-E5833DC437FE}" presName="thinLine2b" presStyleLbl="callout" presStyleIdx="2" presStyleCnt="8" custFlipVert="1" custSzY="45720" custScaleX="100581" custLinFactY="-806212" custLinFactNeighborX="-2712" custLinFactNeighborY="-900000"/>
      <dgm:spPr/>
    </dgm:pt>
    <dgm:pt modelId="{E0C3DEBD-A5D6-49C5-BF3B-A79CF3A38C34}" type="pres">
      <dgm:prSet presAssocID="{AF1A1A54-4462-4207-BE48-E5833DC437FE}" presName="vertSpace2b" presStyleCnt="0"/>
      <dgm:spPr/>
    </dgm:pt>
    <dgm:pt modelId="{C8EAACC4-713A-4DCC-ADB4-5FD990C7EA2A}" type="pres">
      <dgm:prSet presAssocID="{9C45DB50-F3BD-4B71-8210-1451F00142EE}" presName="horz2" presStyleCnt="0"/>
      <dgm:spPr/>
    </dgm:pt>
    <dgm:pt modelId="{FB5F4428-256B-437F-8E25-227996BC229C}" type="pres">
      <dgm:prSet presAssocID="{9C45DB50-F3BD-4B71-8210-1451F00142EE}" presName="horzSpace2" presStyleCnt="0"/>
      <dgm:spPr/>
    </dgm:pt>
    <dgm:pt modelId="{27D1C778-8F97-4F97-BBD7-C5392DB114BD}" type="pres">
      <dgm:prSet presAssocID="{9C45DB50-F3BD-4B71-8210-1451F00142EE}" presName="tx2" presStyleLbl="revTx" presStyleIdx="5" presStyleCnt="11" custLinFactNeighborX="-4111" custLinFactNeighborY="-93480"/>
      <dgm:spPr/>
    </dgm:pt>
    <dgm:pt modelId="{ED102069-86DF-47D3-85D5-EB0CE8A413AE}" type="pres">
      <dgm:prSet presAssocID="{9C45DB50-F3BD-4B71-8210-1451F00142EE}" presName="vert2" presStyleCnt="0"/>
      <dgm:spPr/>
    </dgm:pt>
    <dgm:pt modelId="{9418F557-6DBB-42EE-8725-9702E14A6C68}" type="pres">
      <dgm:prSet presAssocID="{9C45DB50-F3BD-4B71-8210-1451F00142EE}" presName="thinLine2b" presStyleLbl="callout" presStyleIdx="3" presStyleCnt="8"/>
      <dgm:spPr/>
    </dgm:pt>
    <dgm:pt modelId="{B4B966AE-8F65-4388-B0DF-2C80B3E9541D}" type="pres">
      <dgm:prSet presAssocID="{9C45DB50-F3BD-4B71-8210-1451F00142EE}" presName="vertSpace2b" presStyleCnt="0"/>
      <dgm:spPr/>
    </dgm:pt>
    <dgm:pt modelId="{D98DCE34-C031-4ADA-80C5-145B83E5F49B}" type="pres">
      <dgm:prSet presAssocID="{8E210BC2-756C-4FE6-808D-49D7092D4933}" presName="horz2" presStyleCnt="0"/>
      <dgm:spPr/>
    </dgm:pt>
    <dgm:pt modelId="{EC009466-7A06-4AF7-950D-AB4F6FFC0D8F}" type="pres">
      <dgm:prSet presAssocID="{8E210BC2-756C-4FE6-808D-49D7092D4933}" presName="horzSpace2" presStyleCnt="0"/>
      <dgm:spPr/>
    </dgm:pt>
    <dgm:pt modelId="{2F19F05B-F54C-4278-8414-A05D029A510A}" type="pres">
      <dgm:prSet presAssocID="{8E210BC2-756C-4FE6-808D-49D7092D4933}" presName="tx2" presStyleLbl="revTx" presStyleIdx="6" presStyleCnt="11"/>
      <dgm:spPr/>
    </dgm:pt>
    <dgm:pt modelId="{7B5DE590-317B-4120-AA28-95E5DA6A3119}" type="pres">
      <dgm:prSet presAssocID="{8E210BC2-756C-4FE6-808D-49D7092D4933}" presName="vert2" presStyleCnt="0"/>
      <dgm:spPr/>
    </dgm:pt>
    <dgm:pt modelId="{35E55D1E-8EBB-4CD6-86CB-A772321B2721}" type="pres">
      <dgm:prSet presAssocID="{8E210BC2-756C-4FE6-808D-49D7092D4933}" presName="thinLine2b" presStyleLbl="callout" presStyleIdx="4" presStyleCnt="8"/>
      <dgm:spPr/>
    </dgm:pt>
    <dgm:pt modelId="{5AC2C035-67BA-42E9-8343-95A2D878EDE6}" type="pres">
      <dgm:prSet presAssocID="{8E210BC2-756C-4FE6-808D-49D7092D4933}" presName="vertSpace2b" presStyleCnt="0"/>
      <dgm:spPr/>
    </dgm:pt>
    <dgm:pt modelId="{D1A67487-9772-436E-B35B-EF97E80408FA}" type="pres">
      <dgm:prSet presAssocID="{25E6E69D-070D-44D7-9BC7-08717FF5C2C1}" presName="thickLine" presStyleLbl="alignNode1" presStyleIdx="2" presStyleCnt="3"/>
      <dgm:spPr/>
    </dgm:pt>
    <dgm:pt modelId="{FF9FB767-D46E-4451-A27E-0A4E4A3BF063}" type="pres">
      <dgm:prSet presAssocID="{25E6E69D-070D-44D7-9BC7-08717FF5C2C1}" presName="horz1" presStyleCnt="0"/>
      <dgm:spPr/>
    </dgm:pt>
    <dgm:pt modelId="{DE35EB1F-0A43-4ED0-91D1-97CD2C5E13C6}" type="pres">
      <dgm:prSet presAssocID="{25E6E69D-070D-44D7-9BC7-08717FF5C2C1}" presName="tx1" presStyleLbl="revTx" presStyleIdx="7" presStyleCnt="11"/>
      <dgm:spPr/>
    </dgm:pt>
    <dgm:pt modelId="{025C4BA2-DDAA-40F1-9E38-53113EE40FD9}" type="pres">
      <dgm:prSet presAssocID="{25E6E69D-070D-44D7-9BC7-08717FF5C2C1}" presName="vert1" presStyleCnt="0"/>
      <dgm:spPr/>
    </dgm:pt>
    <dgm:pt modelId="{82A27A82-202A-4A36-A3C3-C1013F4BCBB4}" type="pres">
      <dgm:prSet presAssocID="{BCE1349C-982F-4C72-8C60-F04A6535398C}" presName="vertSpace2a" presStyleCnt="0"/>
      <dgm:spPr/>
    </dgm:pt>
    <dgm:pt modelId="{A31D1AD2-7B4D-4A21-920E-9636579CF256}" type="pres">
      <dgm:prSet presAssocID="{BCE1349C-982F-4C72-8C60-F04A6535398C}" presName="horz2" presStyleCnt="0"/>
      <dgm:spPr/>
    </dgm:pt>
    <dgm:pt modelId="{1331ADDF-A646-4DE8-8566-DF9255F166AC}" type="pres">
      <dgm:prSet presAssocID="{BCE1349C-982F-4C72-8C60-F04A6535398C}" presName="horzSpace2" presStyleCnt="0"/>
      <dgm:spPr/>
    </dgm:pt>
    <dgm:pt modelId="{70F6FA09-28DE-4D34-AC34-AEC6276E2D03}" type="pres">
      <dgm:prSet presAssocID="{BCE1349C-982F-4C72-8C60-F04A6535398C}" presName="tx2" presStyleLbl="revTx" presStyleIdx="8" presStyleCnt="11"/>
      <dgm:spPr/>
    </dgm:pt>
    <dgm:pt modelId="{5B8ECC44-6A52-4FBD-9438-1BFAD8CC2E04}" type="pres">
      <dgm:prSet presAssocID="{BCE1349C-982F-4C72-8C60-F04A6535398C}" presName="vert2" presStyleCnt="0"/>
      <dgm:spPr/>
    </dgm:pt>
    <dgm:pt modelId="{6F2AD39D-1623-46E3-BB68-2772CE5E72E5}" type="pres">
      <dgm:prSet presAssocID="{BCE1349C-982F-4C72-8C60-F04A6535398C}" presName="thinLine2b" presStyleLbl="callout" presStyleIdx="5" presStyleCnt="8"/>
      <dgm:spPr/>
    </dgm:pt>
    <dgm:pt modelId="{7C357380-51CF-46AC-8BD9-67FC69783D46}" type="pres">
      <dgm:prSet presAssocID="{BCE1349C-982F-4C72-8C60-F04A6535398C}" presName="vertSpace2b" presStyleCnt="0"/>
      <dgm:spPr/>
    </dgm:pt>
    <dgm:pt modelId="{5A30E504-6F11-4282-8BA8-59BAFD70AAE8}" type="pres">
      <dgm:prSet presAssocID="{1F1DA097-B0B2-459C-8082-63F0ACEEE658}" presName="horz2" presStyleCnt="0"/>
      <dgm:spPr/>
    </dgm:pt>
    <dgm:pt modelId="{6C9C1CFC-7A00-4170-A8E7-9DE3CD393196}" type="pres">
      <dgm:prSet presAssocID="{1F1DA097-B0B2-459C-8082-63F0ACEEE658}" presName="horzSpace2" presStyleCnt="0"/>
      <dgm:spPr/>
    </dgm:pt>
    <dgm:pt modelId="{0A66DFD3-CAF5-428C-A527-4EC2123AAAEF}" type="pres">
      <dgm:prSet presAssocID="{1F1DA097-B0B2-459C-8082-63F0ACEEE658}" presName="tx2" presStyleLbl="revTx" presStyleIdx="9" presStyleCnt="11"/>
      <dgm:spPr/>
    </dgm:pt>
    <dgm:pt modelId="{B2BBDDE8-5F36-423F-8F2A-BB314E63D241}" type="pres">
      <dgm:prSet presAssocID="{1F1DA097-B0B2-459C-8082-63F0ACEEE658}" presName="vert2" presStyleCnt="0"/>
      <dgm:spPr/>
    </dgm:pt>
    <dgm:pt modelId="{4CDA6DD4-701F-4FA3-8E9C-ED9ABBAACF50}" type="pres">
      <dgm:prSet presAssocID="{1F1DA097-B0B2-459C-8082-63F0ACEEE658}" presName="thinLine2b" presStyleLbl="callout" presStyleIdx="6" presStyleCnt="8"/>
      <dgm:spPr/>
    </dgm:pt>
    <dgm:pt modelId="{7F8E56A7-8CCB-4D52-A76B-FDA0E8BEA7D6}" type="pres">
      <dgm:prSet presAssocID="{1F1DA097-B0B2-459C-8082-63F0ACEEE658}" presName="vertSpace2b" presStyleCnt="0"/>
      <dgm:spPr/>
    </dgm:pt>
    <dgm:pt modelId="{051B6A19-A00D-4CBC-9E14-CD6E6C0456E5}" type="pres">
      <dgm:prSet presAssocID="{1386195A-DCD4-4CE6-B2C1-1AED6CC5BFE9}" presName="horz2" presStyleCnt="0"/>
      <dgm:spPr/>
    </dgm:pt>
    <dgm:pt modelId="{443A48F3-D522-4715-9973-44998022E7F2}" type="pres">
      <dgm:prSet presAssocID="{1386195A-DCD4-4CE6-B2C1-1AED6CC5BFE9}" presName="horzSpace2" presStyleCnt="0"/>
      <dgm:spPr/>
    </dgm:pt>
    <dgm:pt modelId="{5A5CCC7B-5415-4E4C-8A7C-C3EFED5EE3ED}" type="pres">
      <dgm:prSet presAssocID="{1386195A-DCD4-4CE6-B2C1-1AED6CC5BFE9}" presName="tx2" presStyleLbl="revTx" presStyleIdx="10" presStyleCnt="11"/>
      <dgm:spPr/>
    </dgm:pt>
    <dgm:pt modelId="{F0B5ECE3-E11D-4C94-B0CA-26A0B494CBF1}" type="pres">
      <dgm:prSet presAssocID="{1386195A-DCD4-4CE6-B2C1-1AED6CC5BFE9}" presName="vert2" presStyleCnt="0"/>
      <dgm:spPr/>
    </dgm:pt>
    <dgm:pt modelId="{421A2A33-11DA-4876-AFEB-298E7C7D0C6C}" type="pres">
      <dgm:prSet presAssocID="{1386195A-DCD4-4CE6-B2C1-1AED6CC5BFE9}" presName="thinLine2b" presStyleLbl="callout" presStyleIdx="7" presStyleCnt="8"/>
      <dgm:spPr/>
    </dgm:pt>
    <dgm:pt modelId="{182258D6-A7E4-44D7-9068-6F1456B10D9A}" type="pres">
      <dgm:prSet presAssocID="{1386195A-DCD4-4CE6-B2C1-1AED6CC5BFE9}" presName="vertSpace2b" presStyleCnt="0"/>
      <dgm:spPr/>
    </dgm:pt>
  </dgm:ptLst>
  <dgm:cxnLst>
    <dgm:cxn modelId="{460C6313-367F-475B-BC95-0B2F6388D1EE}" type="presOf" srcId="{58562464-9538-4CD3-9B21-BAB25B2E36E8}" destId="{1B3B5B5B-2571-4259-AAD3-B941F2C511B0}" srcOrd="0" destOrd="0" presId="urn:microsoft.com/office/officeart/2008/layout/LinedList"/>
    <dgm:cxn modelId="{BFA84016-CD57-44D5-89F0-4B04642E85C3}" type="presOf" srcId="{1386195A-DCD4-4CE6-B2C1-1AED6CC5BFE9}" destId="{5A5CCC7B-5415-4E4C-8A7C-C3EFED5EE3ED}" srcOrd="0" destOrd="0" presId="urn:microsoft.com/office/officeart/2008/layout/LinedList"/>
    <dgm:cxn modelId="{4B73B017-467A-4CA1-8BD4-B68BBD84F949}" srcId="{58562464-9538-4CD3-9B21-BAB25B2E36E8}" destId="{7F697473-66B8-4349-8E3E-5F755D1347CB}" srcOrd="1" destOrd="0" parTransId="{A37B0840-D9EE-4D42-AB2B-F2032CA3F759}" sibTransId="{45D93FDA-9634-4190-AEBE-3B3E22B5030C}"/>
    <dgm:cxn modelId="{04F2791C-3687-439E-848C-605EF328641D}" type="presOf" srcId="{8E210BC2-756C-4FE6-808D-49D7092D4933}" destId="{2F19F05B-F54C-4278-8414-A05D029A510A}" srcOrd="0" destOrd="0" presId="urn:microsoft.com/office/officeart/2008/layout/LinedList"/>
    <dgm:cxn modelId="{186C9B5E-6340-4B74-86B8-D96E15682DCE}" type="presOf" srcId="{3D1F18E1-B8A0-4EF2-AC0F-4F1E2EAEFF8B}" destId="{E6216672-B1AC-428B-B25E-7AEF78BC7A43}" srcOrd="0" destOrd="0" presId="urn:microsoft.com/office/officeart/2008/layout/LinedList"/>
    <dgm:cxn modelId="{4DE15D45-DD31-46AE-85B9-717E0BA85AE9}" srcId="{7F697473-66B8-4349-8E3E-5F755D1347CB}" destId="{AF1A1A54-4462-4207-BE48-E5833DC437FE}" srcOrd="0" destOrd="0" parTransId="{AF296C2D-F565-4B80-B678-C48492C43733}" sibTransId="{45ACA5BA-3715-4C5C-A34D-68D13FF6B002}"/>
    <dgm:cxn modelId="{B9A1994C-A0A5-4431-A092-D7D474A4B158}" srcId="{25E6E69D-070D-44D7-9BC7-08717FF5C2C1}" destId="{BCE1349C-982F-4C72-8C60-F04A6535398C}" srcOrd="0" destOrd="0" parTransId="{97013982-C6CF-4CBB-9EA2-C0447072B8F0}" sibTransId="{E3ABF824-4FA4-43BF-8307-8EE3EABEE973}"/>
    <dgm:cxn modelId="{F3C3EB6F-64EC-4CD6-8A81-9A9F4FBD6E93}" type="presOf" srcId="{02D81F9E-0458-4E66-A331-B64370BB7F30}" destId="{67D37855-D05E-4B8E-9E4C-576B6B7F1D6E}" srcOrd="0" destOrd="0" presId="urn:microsoft.com/office/officeart/2008/layout/LinedList"/>
    <dgm:cxn modelId="{07600283-E643-4688-9AAD-F5244B887C6E}" type="presOf" srcId="{AF1A1A54-4462-4207-BE48-E5833DC437FE}" destId="{E95BDE46-61E4-475B-8327-7E19EBF024D3}" srcOrd="0" destOrd="0" presId="urn:microsoft.com/office/officeart/2008/layout/LinedList"/>
    <dgm:cxn modelId="{A3A5A696-BC60-4920-9091-C2D8953101C2}" srcId="{58562464-9538-4CD3-9B21-BAB25B2E36E8}" destId="{25E6E69D-070D-44D7-9BC7-08717FF5C2C1}" srcOrd="2" destOrd="0" parTransId="{7CFA2C2E-6383-4EF3-B7CB-88657B7C4B67}" sibTransId="{FB0049F1-0E67-49AF-B3A3-186EFE658E96}"/>
    <dgm:cxn modelId="{E5599698-0AF3-49D8-B87F-AB9BB57859FA}" srcId="{25E6E69D-070D-44D7-9BC7-08717FF5C2C1}" destId="{1386195A-DCD4-4CE6-B2C1-1AED6CC5BFE9}" srcOrd="2" destOrd="0" parTransId="{AEF7CE89-8D33-4F29-948A-809E2F826F8C}" sibTransId="{ED83F74A-9A48-46D5-952F-3084686995C5}"/>
    <dgm:cxn modelId="{47D25C99-D7CD-4577-AE3C-C40C69326B0A}" type="presOf" srcId="{25E6E69D-070D-44D7-9BC7-08717FF5C2C1}" destId="{DE35EB1F-0A43-4ED0-91D1-97CD2C5E13C6}" srcOrd="0" destOrd="0" presId="urn:microsoft.com/office/officeart/2008/layout/LinedList"/>
    <dgm:cxn modelId="{5721DAAC-86C3-45D3-BA71-CF40A49D5339}" type="presOf" srcId="{1F1DA097-B0B2-459C-8082-63F0ACEEE658}" destId="{0A66DFD3-CAF5-428C-A527-4EC2123AAAEF}" srcOrd="0" destOrd="0" presId="urn:microsoft.com/office/officeart/2008/layout/LinedList"/>
    <dgm:cxn modelId="{6FC202B2-2F31-4CAC-9B90-5161A93123A2}" type="presOf" srcId="{9C45DB50-F3BD-4B71-8210-1451F00142EE}" destId="{27D1C778-8F97-4F97-BBD7-C5392DB114BD}" srcOrd="0" destOrd="0" presId="urn:microsoft.com/office/officeart/2008/layout/LinedList"/>
    <dgm:cxn modelId="{0E863ABA-AEE4-4334-8B12-0F0415413D23}" type="presOf" srcId="{BCE1349C-982F-4C72-8C60-F04A6535398C}" destId="{70F6FA09-28DE-4D34-AC34-AEC6276E2D03}" srcOrd="0" destOrd="0" presId="urn:microsoft.com/office/officeart/2008/layout/LinedList"/>
    <dgm:cxn modelId="{F53E5BC2-526D-4780-8674-ADB63D2D0E20}" srcId="{58562464-9538-4CD3-9B21-BAB25B2E36E8}" destId="{3D1F18E1-B8A0-4EF2-AC0F-4F1E2EAEFF8B}" srcOrd="0" destOrd="0" parTransId="{E8ACDD74-8772-49CD-A5C9-91B4F236D7C9}" sibTransId="{71C086B8-FCCD-44D5-A16D-8DFB4E695853}"/>
    <dgm:cxn modelId="{A24A6BCB-135A-4B2F-AC88-DAAEF38BBB93}" srcId="{7F697473-66B8-4349-8E3E-5F755D1347CB}" destId="{8E210BC2-756C-4FE6-808D-49D7092D4933}" srcOrd="2" destOrd="0" parTransId="{A170B5CF-6944-419F-B1CB-A5660266EC20}" sibTransId="{D2416DFB-04D3-4EBA-A149-798FB92559BB}"/>
    <dgm:cxn modelId="{51B7B6CF-A61A-4B9F-BC31-0ED9806F82CA}" srcId="{3D1F18E1-B8A0-4EF2-AC0F-4F1E2EAEFF8B}" destId="{02D81F9E-0458-4E66-A331-B64370BB7F30}" srcOrd="1" destOrd="0" parTransId="{CDD8ED9E-BD06-44AC-B9EB-7101897D00AB}" sibTransId="{C18675D8-D35D-4796-AE21-FEEBC2F3D300}"/>
    <dgm:cxn modelId="{BF512CD5-CE3F-4127-A205-8878A236C5A1}" srcId="{7F697473-66B8-4349-8E3E-5F755D1347CB}" destId="{9C45DB50-F3BD-4B71-8210-1451F00142EE}" srcOrd="1" destOrd="0" parTransId="{DBE2B6B3-EDFF-472B-8DDD-62FEF1B245D9}" sibTransId="{D9A4CD5C-EB82-4ED5-B243-E138A611DFBD}"/>
    <dgm:cxn modelId="{840954D8-DFE9-4C32-BC77-688EFEEC62B4}" srcId="{25E6E69D-070D-44D7-9BC7-08717FF5C2C1}" destId="{1F1DA097-B0B2-459C-8082-63F0ACEEE658}" srcOrd="1" destOrd="0" parTransId="{37D03750-B31D-410A-BE35-576C187165F4}" sibTransId="{9A1E6DE0-CC3F-4E20-9156-A858C010439F}"/>
    <dgm:cxn modelId="{670DE2D8-C289-43EB-B940-23EEF58E4D9A}" type="presOf" srcId="{7F697473-66B8-4349-8E3E-5F755D1347CB}" destId="{91C81780-9490-40C4-8492-83F6C9753E94}" srcOrd="0" destOrd="0" presId="urn:microsoft.com/office/officeart/2008/layout/LinedList"/>
    <dgm:cxn modelId="{03AFE5E8-D875-4032-AA1E-6D335A608986}" type="presOf" srcId="{9A45BA8A-0171-4964-84CE-E79A51C42BC9}" destId="{04D606D5-C887-4B67-91A6-83EFE430EBBB}" srcOrd="0" destOrd="0" presId="urn:microsoft.com/office/officeart/2008/layout/LinedList"/>
    <dgm:cxn modelId="{6BC11DF1-9CDF-446B-90D4-985EBE10A04C}" srcId="{3D1F18E1-B8A0-4EF2-AC0F-4F1E2EAEFF8B}" destId="{9A45BA8A-0171-4964-84CE-E79A51C42BC9}" srcOrd="0" destOrd="0" parTransId="{A1CC6BCD-82AA-4D17-972C-690157436BAF}" sibTransId="{206CB789-DA74-4375-AEEF-B3804D5DD312}"/>
    <dgm:cxn modelId="{0B46745D-B0F3-41D4-9440-5AA8CC491109}" type="presParOf" srcId="{1B3B5B5B-2571-4259-AAD3-B941F2C511B0}" destId="{C912C6C5-06E8-4298-888D-506CBE535F02}" srcOrd="0" destOrd="0" presId="urn:microsoft.com/office/officeart/2008/layout/LinedList"/>
    <dgm:cxn modelId="{87E3B0D8-57DF-4BFC-80D3-4AFB92B25103}" type="presParOf" srcId="{1B3B5B5B-2571-4259-AAD3-B941F2C511B0}" destId="{C46E0646-340A-43E4-8308-F40D93541544}" srcOrd="1" destOrd="0" presId="urn:microsoft.com/office/officeart/2008/layout/LinedList"/>
    <dgm:cxn modelId="{C65E5CB7-003F-4C1E-A3A3-1A95E0AEEC6B}" type="presParOf" srcId="{C46E0646-340A-43E4-8308-F40D93541544}" destId="{E6216672-B1AC-428B-B25E-7AEF78BC7A43}" srcOrd="0" destOrd="0" presId="urn:microsoft.com/office/officeart/2008/layout/LinedList"/>
    <dgm:cxn modelId="{FE4C4F33-C302-4B24-9478-8EE70BBB96B0}" type="presParOf" srcId="{C46E0646-340A-43E4-8308-F40D93541544}" destId="{B4BB3079-DC01-476A-90E2-E5FDA92D9B30}" srcOrd="1" destOrd="0" presId="urn:microsoft.com/office/officeart/2008/layout/LinedList"/>
    <dgm:cxn modelId="{41512AF7-8E6F-449A-B88D-6E603AD0AF28}" type="presParOf" srcId="{B4BB3079-DC01-476A-90E2-E5FDA92D9B30}" destId="{CB7A7F89-3846-4985-8C71-29623409A340}" srcOrd="0" destOrd="0" presId="urn:microsoft.com/office/officeart/2008/layout/LinedList"/>
    <dgm:cxn modelId="{1E039F60-7593-4D31-8F8C-9D1332E6B9A3}" type="presParOf" srcId="{B4BB3079-DC01-476A-90E2-E5FDA92D9B30}" destId="{751FFC4F-E357-4E0E-8687-E169291EDF6E}" srcOrd="1" destOrd="0" presId="urn:microsoft.com/office/officeart/2008/layout/LinedList"/>
    <dgm:cxn modelId="{0051B343-9D5B-4DB9-B50E-2532EEB5DD0F}" type="presParOf" srcId="{751FFC4F-E357-4E0E-8687-E169291EDF6E}" destId="{5CBA23D7-1988-4AC9-A6BC-E704775E8420}" srcOrd="0" destOrd="0" presId="urn:microsoft.com/office/officeart/2008/layout/LinedList"/>
    <dgm:cxn modelId="{6C0A1AE1-D0DB-48E7-A859-7AB2F8C31770}" type="presParOf" srcId="{751FFC4F-E357-4E0E-8687-E169291EDF6E}" destId="{04D606D5-C887-4B67-91A6-83EFE430EBBB}" srcOrd="1" destOrd="0" presId="urn:microsoft.com/office/officeart/2008/layout/LinedList"/>
    <dgm:cxn modelId="{ABF5E0B9-3C6E-43C2-96F6-3DB545CDA2F5}" type="presParOf" srcId="{751FFC4F-E357-4E0E-8687-E169291EDF6E}" destId="{C82EBC7D-A9BD-4FC3-8FE5-8F21F6EF0C49}" srcOrd="2" destOrd="0" presId="urn:microsoft.com/office/officeart/2008/layout/LinedList"/>
    <dgm:cxn modelId="{41889ECC-1E7C-4BAD-8258-F85EF7C57131}" type="presParOf" srcId="{B4BB3079-DC01-476A-90E2-E5FDA92D9B30}" destId="{3641DA49-EB1B-4A7F-89AC-51E959300D3E}" srcOrd="2" destOrd="0" presId="urn:microsoft.com/office/officeart/2008/layout/LinedList"/>
    <dgm:cxn modelId="{086697A8-9EA9-44F0-9AAF-501CEB88EF25}" type="presParOf" srcId="{B4BB3079-DC01-476A-90E2-E5FDA92D9B30}" destId="{363B72EF-766E-490D-999B-F5517D478F0C}" srcOrd="3" destOrd="0" presId="urn:microsoft.com/office/officeart/2008/layout/LinedList"/>
    <dgm:cxn modelId="{A0D80AFD-FF53-45C7-9C91-1BC22A738AE6}" type="presParOf" srcId="{B4BB3079-DC01-476A-90E2-E5FDA92D9B30}" destId="{DF78F029-B263-4340-8E7B-355FECD6E3C2}" srcOrd="4" destOrd="0" presId="urn:microsoft.com/office/officeart/2008/layout/LinedList"/>
    <dgm:cxn modelId="{5EC16E0B-0D2A-4D05-8841-F94D4F300E56}" type="presParOf" srcId="{DF78F029-B263-4340-8E7B-355FECD6E3C2}" destId="{831BA2DB-A952-49E3-B6AA-757A4EAE2193}" srcOrd="0" destOrd="0" presId="urn:microsoft.com/office/officeart/2008/layout/LinedList"/>
    <dgm:cxn modelId="{B6196250-F785-438A-A4C1-ED3FB2E7C9F5}" type="presParOf" srcId="{DF78F029-B263-4340-8E7B-355FECD6E3C2}" destId="{67D37855-D05E-4B8E-9E4C-576B6B7F1D6E}" srcOrd="1" destOrd="0" presId="urn:microsoft.com/office/officeart/2008/layout/LinedList"/>
    <dgm:cxn modelId="{2C0AF3A1-7D02-46C2-BCE4-11ADA4A766FC}" type="presParOf" srcId="{DF78F029-B263-4340-8E7B-355FECD6E3C2}" destId="{413A266E-D846-4D82-812E-D8421EDF7062}" srcOrd="2" destOrd="0" presId="urn:microsoft.com/office/officeart/2008/layout/LinedList"/>
    <dgm:cxn modelId="{22CCB826-0772-4ACB-BF99-CCED02397BF0}" type="presParOf" srcId="{B4BB3079-DC01-476A-90E2-E5FDA92D9B30}" destId="{1D24ABC1-F85F-40D5-A700-98F864DAF97D}" srcOrd="5" destOrd="0" presId="urn:microsoft.com/office/officeart/2008/layout/LinedList"/>
    <dgm:cxn modelId="{01690DBD-B541-4F8E-A9AB-12D6318B7FE3}" type="presParOf" srcId="{B4BB3079-DC01-476A-90E2-E5FDA92D9B30}" destId="{25DF7164-1BDB-434A-A084-F7C1935189C0}" srcOrd="6" destOrd="0" presId="urn:microsoft.com/office/officeart/2008/layout/LinedList"/>
    <dgm:cxn modelId="{0E13FE12-AEA0-4B37-B0EE-6EB6B72CF99E}" type="presParOf" srcId="{1B3B5B5B-2571-4259-AAD3-B941F2C511B0}" destId="{D302618B-313A-412F-B963-70775193C597}" srcOrd="2" destOrd="0" presId="urn:microsoft.com/office/officeart/2008/layout/LinedList"/>
    <dgm:cxn modelId="{790A7F1E-532E-4B80-A243-30355DB00607}" type="presParOf" srcId="{1B3B5B5B-2571-4259-AAD3-B941F2C511B0}" destId="{736D49EE-9F99-43D9-9D82-E8BFBA4732C8}" srcOrd="3" destOrd="0" presId="urn:microsoft.com/office/officeart/2008/layout/LinedList"/>
    <dgm:cxn modelId="{999DD481-90F6-4F5A-BB53-DB510F88D8BF}" type="presParOf" srcId="{736D49EE-9F99-43D9-9D82-E8BFBA4732C8}" destId="{91C81780-9490-40C4-8492-83F6C9753E94}" srcOrd="0" destOrd="0" presId="urn:microsoft.com/office/officeart/2008/layout/LinedList"/>
    <dgm:cxn modelId="{12AEF464-78A2-42EF-85C4-6719675F5839}" type="presParOf" srcId="{736D49EE-9F99-43D9-9D82-E8BFBA4732C8}" destId="{C568D022-8181-4D01-80D3-0B1817E50975}" srcOrd="1" destOrd="0" presId="urn:microsoft.com/office/officeart/2008/layout/LinedList"/>
    <dgm:cxn modelId="{33C6C071-9A82-4D24-93F2-B4F346673F98}" type="presParOf" srcId="{C568D022-8181-4D01-80D3-0B1817E50975}" destId="{824AD862-CE56-41A5-8FE4-2F495996B9D2}" srcOrd="0" destOrd="0" presId="urn:microsoft.com/office/officeart/2008/layout/LinedList"/>
    <dgm:cxn modelId="{695A3E78-C7C5-487E-9AB1-208245AC4707}" type="presParOf" srcId="{C568D022-8181-4D01-80D3-0B1817E50975}" destId="{F7AAE0DE-3E15-4B9C-99AF-AF96C40C65E7}" srcOrd="1" destOrd="0" presId="urn:microsoft.com/office/officeart/2008/layout/LinedList"/>
    <dgm:cxn modelId="{C9285015-1869-49B8-A3D3-E770C32168AA}" type="presParOf" srcId="{F7AAE0DE-3E15-4B9C-99AF-AF96C40C65E7}" destId="{0EA3E15C-43E5-4FA1-9629-F01C68B2A330}" srcOrd="0" destOrd="0" presId="urn:microsoft.com/office/officeart/2008/layout/LinedList"/>
    <dgm:cxn modelId="{103711CA-3350-482C-8D3D-A5370C692503}" type="presParOf" srcId="{F7AAE0DE-3E15-4B9C-99AF-AF96C40C65E7}" destId="{E95BDE46-61E4-475B-8327-7E19EBF024D3}" srcOrd="1" destOrd="0" presId="urn:microsoft.com/office/officeart/2008/layout/LinedList"/>
    <dgm:cxn modelId="{D3EAB043-E5B8-4160-85F0-BB9211269D74}" type="presParOf" srcId="{F7AAE0DE-3E15-4B9C-99AF-AF96C40C65E7}" destId="{0FE5268F-87E4-4F56-988C-DA84C273BB37}" srcOrd="2" destOrd="0" presId="urn:microsoft.com/office/officeart/2008/layout/LinedList"/>
    <dgm:cxn modelId="{38FEA371-F25E-4ABA-9E86-A3374F632EA5}" type="presParOf" srcId="{C568D022-8181-4D01-80D3-0B1817E50975}" destId="{8B3D270B-8371-4E6A-B288-BB91CD93D3AF}" srcOrd="2" destOrd="0" presId="urn:microsoft.com/office/officeart/2008/layout/LinedList"/>
    <dgm:cxn modelId="{35D47780-547C-46D1-AB28-A2EA31395EA6}" type="presParOf" srcId="{C568D022-8181-4D01-80D3-0B1817E50975}" destId="{E0C3DEBD-A5D6-49C5-BF3B-A79CF3A38C34}" srcOrd="3" destOrd="0" presId="urn:microsoft.com/office/officeart/2008/layout/LinedList"/>
    <dgm:cxn modelId="{C2DB71B6-3AEB-4901-A7A4-A40176366ABF}" type="presParOf" srcId="{C568D022-8181-4D01-80D3-0B1817E50975}" destId="{C8EAACC4-713A-4DCC-ADB4-5FD990C7EA2A}" srcOrd="4" destOrd="0" presId="urn:microsoft.com/office/officeart/2008/layout/LinedList"/>
    <dgm:cxn modelId="{92248D64-BC18-4F99-9FA4-4396D87ACB70}" type="presParOf" srcId="{C8EAACC4-713A-4DCC-ADB4-5FD990C7EA2A}" destId="{FB5F4428-256B-437F-8E25-227996BC229C}" srcOrd="0" destOrd="0" presId="urn:microsoft.com/office/officeart/2008/layout/LinedList"/>
    <dgm:cxn modelId="{A6D1E294-4246-4415-9765-8DD45F7866D3}" type="presParOf" srcId="{C8EAACC4-713A-4DCC-ADB4-5FD990C7EA2A}" destId="{27D1C778-8F97-4F97-BBD7-C5392DB114BD}" srcOrd="1" destOrd="0" presId="urn:microsoft.com/office/officeart/2008/layout/LinedList"/>
    <dgm:cxn modelId="{72A588D4-3C4F-4062-90F1-2D266F297C8D}" type="presParOf" srcId="{C8EAACC4-713A-4DCC-ADB4-5FD990C7EA2A}" destId="{ED102069-86DF-47D3-85D5-EB0CE8A413AE}" srcOrd="2" destOrd="0" presId="urn:microsoft.com/office/officeart/2008/layout/LinedList"/>
    <dgm:cxn modelId="{6B67E1DC-CA19-4321-8466-83EB7B24DED3}" type="presParOf" srcId="{C568D022-8181-4D01-80D3-0B1817E50975}" destId="{9418F557-6DBB-42EE-8725-9702E14A6C68}" srcOrd="5" destOrd="0" presId="urn:microsoft.com/office/officeart/2008/layout/LinedList"/>
    <dgm:cxn modelId="{5FF43828-D76C-4EBE-9129-4FFB0E9816AF}" type="presParOf" srcId="{C568D022-8181-4D01-80D3-0B1817E50975}" destId="{B4B966AE-8F65-4388-B0DF-2C80B3E9541D}" srcOrd="6" destOrd="0" presId="urn:microsoft.com/office/officeart/2008/layout/LinedList"/>
    <dgm:cxn modelId="{6026BF07-728F-45B6-A558-76E5AE3AB334}" type="presParOf" srcId="{C568D022-8181-4D01-80D3-0B1817E50975}" destId="{D98DCE34-C031-4ADA-80C5-145B83E5F49B}" srcOrd="7" destOrd="0" presId="urn:microsoft.com/office/officeart/2008/layout/LinedList"/>
    <dgm:cxn modelId="{3F83936F-0B8F-49B6-BAF7-FFE011FDEE01}" type="presParOf" srcId="{D98DCE34-C031-4ADA-80C5-145B83E5F49B}" destId="{EC009466-7A06-4AF7-950D-AB4F6FFC0D8F}" srcOrd="0" destOrd="0" presId="urn:microsoft.com/office/officeart/2008/layout/LinedList"/>
    <dgm:cxn modelId="{8A2CC8A8-BFF7-496B-894F-DC2FDF43258F}" type="presParOf" srcId="{D98DCE34-C031-4ADA-80C5-145B83E5F49B}" destId="{2F19F05B-F54C-4278-8414-A05D029A510A}" srcOrd="1" destOrd="0" presId="urn:microsoft.com/office/officeart/2008/layout/LinedList"/>
    <dgm:cxn modelId="{4497BD8D-4479-45CE-9CDC-4451823FFC81}" type="presParOf" srcId="{D98DCE34-C031-4ADA-80C5-145B83E5F49B}" destId="{7B5DE590-317B-4120-AA28-95E5DA6A3119}" srcOrd="2" destOrd="0" presId="urn:microsoft.com/office/officeart/2008/layout/LinedList"/>
    <dgm:cxn modelId="{98122719-3B90-442F-BD27-78B0D6BFA113}" type="presParOf" srcId="{C568D022-8181-4D01-80D3-0B1817E50975}" destId="{35E55D1E-8EBB-4CD6-86CB-A772321B2721}" srcOrd="8" destOrd="0" presId="urn:microsoft.com/office/officeart/2008/layout/LinedList"/>
    <dgm:cxn modelId="{369FA67C-E07D-4441-9767-A877D428CB16}" type="presParOf" srcId="{C568D022-8181-4D01-80D3-0B1817E50975}" destId="{5AC2C035-67BA-42E9-8343-95A2D878EDE6}" srcOrd="9" destOrd="0" presId="urn:microsoft.com/office/officeart/2008/layout/LinedList"/>
    <dgm:cxn modelId="{E09FDF51-EE67-47FC-BFA9-97FACAAABDAF}" type="presParOf" srcId="{1B3B5B5B-2571-4259-AAD3-B941F2C511B0}" destId="{D1A67487-9772-436E-B35B-EF97E80408FA}" srcOrd="4" destOrd="0" presId="urn:microsoft.com/office/officeart/2008/layout/LinedList"/>
    <dgm:cxn modelId="{25584910-7F95-4034-B1AB-98F25026717F}" type="presParOf" srcId="{1B3B5B5B-2571-4259-AAD3-B941F2C511B0}" destId="{FF9FB767-D46E-4451-A27E-0A4E4A3BF063}" srcOrd="5" destOrd="0" presId="urn:microsoft.com/office/officeart/2008/layout/LinedList"/>
    <dgm:cxn modelId="{443DD66E-30C4-4534-AA63-F7FBC24C3A63}" type="presParOf" srcId="{FF9FB767-D46E-4451-A27E-0A4E4A3BF063}" destId="{DE35EB1F-0A43-4ED0-91D1-97CD2C5E13C6}" srcOrd="0" destOrd="0" presId="urn:microsoft.com/office/officeart/2008/layout/LinedList"/>
    <dgm:cxn modelId="{083061EA-73A0-46DC-AC05-D9301B47CC6B}" type="presParOf" srcId="{FF9FB767-D46E-4451-A27E-0A4E4A3BF063}" destId="{025C4BA2-DDAA-40F1-9E38-53113EE40FD9}" srcOrd="1" destOrd="0" presId="urn:microsoft.com/office/officeart/2008/layout/LinedList"/>
    <dgm:cxn modelId="{C4B6BD08-03B2-4F5E-8036-26B0D69DD808}" type="presParOf" srcId="{025C4BA2-DDAA-40F1-9E38-53113EE40FD9}" destId="{82A27A82-202A-4A36-A3C3-C1013F4BCBB4}" srcOrd="0" destOrd="0" presId="urn:microsoft.com/office/officeart/2008/layout/LinedList"/>
    <dgm:cxn modelId="{07FA331F-D707-4960-9F67-3FC3F4726BB6}" type="presParOf" srcId="{025C4BA2-DDAA-40F1-9E38-53113EE40FD9}" destId="{A31D1AD2-7B4D-4A21-920E-9636579CF256}" srcOrd="1" destOrd="0" presId="urn:microsoft.com/office/officeart/2008/layout/LinedList"/>
    <dgm:cxn modelId="{34E3EC72-BD91-465F-B1BA-63B90FC98634}" type="presParOf" srcId="{A31D1AD2-7B4D-4A21-920E-9636579CF256}" destId="{1331ADDF-A646-4DE8-8566-DF9255F166AC}" srcOrd="0" destOrd="0" presId="urn:microsoft.com/office/officeart/2008/layout/LinedList"/>
    <dgm:cxn modelId="{868EEA9E-B7AE-4A34-BD3B-1B383F2B43EC}" type="presParOf" srcId="{A31D1AD2-7B4D-4A21-920E-9636579CF256}" destId="{70F6FA09-28DE-4D34-AC34-AEC6276E2D03}" srcOrd="1" destOrd="0" presId="urn:microsoft.com/office/officeart/2008/layout/LinedList"/>
    <dgm:cxn modelId="{EF26EC27-4198-48A0-B0DD-16977C9239B9}" type="presParOf" srcId="{A31D1AD2-7B4D-4A21-920E-9636579CF256}" destId="{5B8ECC44-6A52-4FBD-9438-1BFAD8CC2E04}" srcOrd="2" destOrd="0" presId="urn:microsoft.com/office/officeart/2008/layout/LinedList"/>
    <dgm:cxn modelId="{6A9B9B15-5DD1-48DF-81FE-5E6BCAE56B69}" type="presParOf" srcId="{025C4BA2-DDAA-40F1-9E38-53113EE40FD9}" destId="{6F2AD39D-1623-46E3-BB68-2772CE5E72E5}" srcOrd="2" destOrd="0" presId="urn:microsoft.com/office/officeart/2008/layout/LinedList"/>
    <dgm:cxn modelId="{4D7F066C-107C-4062-BCD2-FAB17581F2E5}" type="presParOf" srcId="{025C4BA2-DDAA-40F1-9E38-53113EE40FD9}" destId="{7C357380-51CF-46AC-8BD9-67FC69783D46}" srcOrd="3" destOrd="0" presId="urn:microsoft.com/office/officeart/2008/layout/LinedList"/>
    <dgm:cxn modelId="{50C9A16C-AA5A-4BBC-BDD1-A3EFEB4CAAED}" type="presParOf" srcId="{025C4BA2-DDAA-40F1-9E38-53113EE40FD9}" destId="{5A30E504-6F11-4282-8BA8-59BAFD70AAE8}" srcOrd="4" destOrd="0" presId="urn:microsoft.com/office/officeart/2008/layout/LinedList"/>
    <dgm:cxn modelId="{6FC408D9-6251-447F-8439-6D33A2BA3E18}" type="presParOf" srcId="{5A30E504-6F11-4282-8BA8-59BAFD70AAE8}" destId="{6C9C1CFC-7A00-4170-A8E7-9DE3CD393196}" srcOrd="0" destOrd="0" presId="urn:microsoft.com/office/officeart/2008/layout/LinedList"/>
    <dgm:cxn modelId="{A4EC6E3F-D664-4CA9-A379-216D96AA0A86}" type="presParOf" srcId="{5A30E504-6F11-4282-8BA8-59BAFD70AAE8}" destId="{0A66DFD3-CAF5-428C-A527-4EC2123AAAEF}" srcOrd="1" destOrd="0" presId="urn:microsoft.com/office/officeart/2008/layout/LinedList"/>
    <dgm:cxn modelId="{6020AEFB-CEEF-458C-AFBA-1DE0D1988858}" type="presParOf" srcId="{5A30E504-6F11-4282-8BA8-59BAFD70AAE8}" destId="{B2BBDDE8-5F36-423F-8F2A-BB314E63D241}" srcOrd="2" destOrd="0" presId="urn:microsoft.com/office/officeart/2008/layout/LinedList"/>
    <dgm:cxn modelId="{FB42E227-2E16-4347-A79B-768519A95EDB}" type="presParOf" srcId="{025C4BA2-DDAA-40F1-9E38-53113EE40FD9}" destId="{4CDA6DD4-701F-4FA3-8E9C-ED9ABBAACF50}" srcOrd="5" destOrd="0" presId="urn:microsoft.com/office/officeart/2008/layout/LinedList"/>
    <dgm:cxn modelId="{A349C0E1-E16F-4C2C-A87F-BF0100FAB6C5}" type="presParOf" srcId="{025C4BA2-DDAA-40F1-9E38-53113EE40FD9}" destId="{7F8E56A7-8CCB-4D52-A76B-FDA0E8BEA7D6}" srcOrd="6" destOrd="0" presId="urn:microsoft.com/office/officeart/2008/layout/LinedList"/>
    <dgm:cxn modelId="{D71AA4B3-6CBE-4A97-B0F7-4D35940A4204}" type="presParOf" srcId="{025C4BA2-DDAA-40F1-9E38-53113EE40FD9}" destId="{051B6A19-A00D-4CBC-9E14-CD6E6C0456E5}" srcOrd="7" destOrd="0" presId="urn:microsoft.com/office/officeart/2008/layout/LinedList"/>
    <dgm:cxn modelId="{83D4D740-8F26-4805-8782-E6BA9DF3F2BA}" type="presParOf" srcId="{051B6A19-A00D-4CBC-9E14-CD6E6C0456E5}" destId="{443A48F3-D522-4715-9973-44998022E7F2}" srcOrd="0" destOrd="0" presId="urn:microsoft.com/office/officeart/2008/layout/LinedList"/>
    <dgm:cxn modelId="{191002D4-254C-427B-B5E1-C02D7D65A366}" type="presParOf" srcId="{051B6A19-A00D-4CBC-9E14-CD6E6C0456E5}" destId="{5A5CCC7B-5415-4E4C-8A7C-C3EFED5EE3ED}" srcOrd="1" destOrd="0" presId="urn:microsoft.com/office/officeart/2008/layout/LinedList"/>
    <dgm:cxn modelId="{F01892B2-E174-4C82-BD1A-1C395044709A}" type="presParOf" srcId="{051B6A19-A00D-4CBC-9E14-CD6E6C0456E5}" destId="{F0B5ECE3-E11D-4C94-B0CA-26A0B494CBF1}" srcOrd="2" destOrd="0" presId="urn:microsoft.com/office/officeart/2008/layout/LinedList"/>
    <dgm:cxn modelId="{F2B45554-B876-4918-A6A3-F937FF4457E6}" type="presParOf" srcId="{025C4BA2-DDAA-40F1-9E38-53113EE40FD9}" destId="{421A2A33-11DA-4876-AFEB-298E7C7D0C6C}" srcOrd="8" destOrd="0" presId="urn:microsoft.com/office/officeart/2008/layout/LinedList"/>
    <dgm:cxn modelId="{CD82FD13-E29E-4F97-8DEE-6C6EDC855F40}" type="presParOf" srcId="{025C4BA2-DDAA-40F1-9E38-53113EE40FD9}" destId="{182258D6-A7E4-44D7-9068-6F1456B10D9A}" srcOrd="9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93F3D68D-FB74-41B0-ABC7-C60726DF7910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46DDCF5-A697-440D-AD98-F72BCA37807D}">
      <dgm:prSet phldrT="[Văn bản]"/>
      <dgm:spPr/>
      <dgm:t>
        <a:bodyPr/>
        <a:lstStyle/>
        <a:p>
          <a:r>
            <a:rPr lang="en-US" dirty="0"/>
            <a:t>ESP8266V1</a:t>
          </a:r>
        </a:p>
      </dgm:t>
    </dgm:pt>
    <dgm:pt modelId="{643A5B0F-5DB6-4FAF-ACD6-D2CE72EE56AE}" type="parTrans" cxnId="{1ECCA3B1-2BC2-40A4-BB61-13473F3A23F9}">
      <dgm:prSet/>
      <dgm:spPr/>
      <dgm:t>
        <a:bodyPr/>
        <a:lstStyle/>
        <a:p>
          <a:endParaRPr lang="en-US"/>
        </a:p>
      </dgm:t>
    </dgm:pt>
    <dgm:pt modelId="{9A30C80F-264E-4F7B-B192-044A8BD93C3C}" type="sibTrans" cxnId="{1ECCA3B1-2BC2-40A4-BB61-13473F3A23F9}">
      <dgm:prSet/>
      <dgm:spPr/>
      <dgm:t>
        <a:bodyPr/>
        <a:lstStyle/>
        <a:p>
          <a:endParaRPr lang="en-US"/>
        </a:p>
      </dgm:t>
    </dgm:pt>
    <dgm:pt modelId="{5D196937-EE66-4100-B577-5AE655D9C5E2}">
      <dgm:prSet phldrT="[Văn bản]"/>
      <dgm:spPr/>
      <dgm:t>
        <a:bodyPr/>
        <a:lstStyle/>
        <a:p>
          <a:r>
            <a:rPr lang="en-US" dirty="0" err="1"/>
            <a:t>Hỗ</a:t>
          </a:r>
          <a:r>
            <a:rPr lang="en-US" dirty="0"/>
            <a:t> </a:t>
          </a:r>
          <a:r>
            <a:rPr lang="en-US" dirty="0" err="1"/>
            <a:t>trợ</a:t>
          </a:r>
          <a:r>
            <a:rPr lang="en-US" dirty="0"/>
            <a:t> </a:t>
          </a:r>
          <a:r>
            <a:rPr lang="en-US" dirty="0" err="1"/>
            <a:t>chuẩn</a:t>
          </a:r>
          <a:r>
            <a:rPr lang="en-US" dirty="0"/>
            <a:t> 802.11 b/g/n.</a:t>
          </a:r>
        </a:p>
      </dgm:t>
    </dgm:pt>
    <dgm:pt modelId="{537FB32A-09B6-4DAA-BB8E-11299A4033FB}" type="parTrans" cxnId="{8680B0ED-8D15-4043-8514-4F782C3AFED0}">
      <dgm:prSet/>
      <dgm:spPr/>
      <dgm:t>
        <a:bodyPr/>
        <a:lstStyle/>
        <a:p>
          <a:endParaRPr lang="en-US"/>
        </a:p>
      </dgm:t>
    </dgm:pt>
    <dgm:pt modelId="{93A8F527-CE99-4C2B-8424-77002D6AF69D}" type="sibTrans" cxnId="{8680B0ED-8D15-4043-8514-4F782C3AFED0}">
      <dgm:prSet/>
      <dgm:spPr/>
      <dgm:t>
        <a:bodyPr/>
        <a:lstStyle/>
        <a:p>
          <a:endParaRPr lang="en-US"/>
        </a:p>
      </dgm:t>
    </dgm:pt>
    <dgm:pt modelId="{B82E99BB-566C-4F77-93F5-5D4662EBFD15}">
      <dgm:prSet phldrT="[Văn bản]"/>
      <dgm:spPr/>
      <dgm:t>
        <a:bodyPr/>
        <a:lstStyle/>
        <a:p>
          <a:r>
            <a:rPr lang="en-US" dirty="0" err="1"/>
            <a:t>Chuẩn</a:t>
          </a:r>
          <a:r>
            <a:rPr lang="en-US" dirty="0"/>
            <a:t> </a:t>
          </a:r>
          <a:r>
            <a:rPr lang="en-US" dirty="0" err="1"/>
            <a:t>giao</a:t>
          </a:r>
          <a:r>
            <a:rPr lang="en-US" dirty="0"/>
            <a:t> </a:t>
          </a:r>
          <a:r>
            <a:rPr lang="en-US" dirty="0" err="1"/>
            <a:t>tiếp</a:t>
          </a:r>
          <a:r>
            <a:rPr lang="en-US" dirty="0"/>
            <a:t> </a:t>
          </a:r>
          <a:r>
            <a:rPr lang="en-US" dirty="0" err="1"/>
            <a:t>nối</a:t>
          </a:r>
          <a:r>
            <a:rPr lang="en-US" dirty="0"/>
            <a:t> </a:t>
          </a:r>
          <a:r>
            <a:rPr lang="en-US" dirty="0" err="1"/>
            <a:t>tiếp</a:t>
          </a:r>
          <a:r>
            <a:rPr lang="en-US" dirty="0"/>
            <a:t> UART </a:t>
          </a:r>
          <a:r>
            <a:rPr lang="en-US" dirty="0" err="1"/>
            <a:t>với</a:t>
          </a:r>
          <a:r>
            <a:rPr lang="en-US" dirty="0"/>
            <a:t> </a:t>
          </a:r>
          <a:r>
            <a:rPr lang="en-US" dirty="0" err="1"/>
            <a:t>tốc</a:t>
          </a:r>
          <a:r>
            <a:rPr lang="en-US" dirty="0"/>
            <a:t> </a:t>
          </a:r>
          <a:r>
            <a:rPr lang="en-US" dirty="0" err="1"/>
            <a:t>độ</a:t>
          </a:r>
          <a:r>
            <a:rPr lang="en-US" dirty="0"/>
            <a:t> Baud </a:t>
          </a:r>
          <a:r>
            <a:rPr lang="en-US" dirty="0" err="1"/>
            <a:t>lên</a:t>
          </a:r>
          <a:r>
            <a:rPr lang="en-US" dirty="0"/>
            <a:t> đến115200</a:t>
          </a:r>
        </a:p>
      </dgm:t>
    </dgm:pt>
    <dgm:pt modelId="{603410B4-3C82-44EC-99D2-CEF70FE01A49}" type="parTrans" cxnId="{1DA55D1D-EC7E-4559-9AFC-6856458486E6}">
      <dgm:prSet/>
      <dgm:spPr/>
      <dgm:t>
        <a:bodyPr/>
        <a:lstStyle/>
        <a:p>
          <a:endParaRPr lang="en-US"/>
        </a:p>
      </dgm:t>
    </dgm:pt>
    <dgm:pt modelId="{7013885A-0824-430E-A8E1-ABCF1D140F2D}" type="sibTrans" cxnId="{1DA55D1D-EC7E-4559-9AFC-6856458486E6}">
      <dgm:prSet/>
      <dgm:spPr/>
      <dgm:t>
        <a:bodyPr/>
        <a:lstStyle/>
        <a:p>
          <a:endParaRPr lang="en-US"/>
        </a:p>
      </dgm:t>
    </dgm:pt>
    <dgm:pt modelId="{0B0349DF-3307-4667-A378-BA3A8C53F35B}">
      <dgm:prSet phldrT="[Văn bản]"/>
      <dgm:spPr/>
      <dgm:t>
        <a:bodyPr/>
        <a:lstStyle/>
        <a:p>
          <a:r>
            <a:rPr lang="en-US" dirty="0"/>
            <a:t>ESP8266 </a:t>
          </a:r>
          <a:r>
            <a:rPr lang="en-US" dirty="0" err="1"/>
            <a:t>được</a:t>
          </a:r>
          <a:r>
            <a:rPr lang="en-US" dirty="0"/>
            <a:t> </a:t>
          </a:r>
          <a:r>
            <a:rPr lang="en-US" dirty="0" err="1"/>
            <a:t>tích</a:t>
          </a:r>
          <a:r>
            <a:rPr lang="en-US" dirty="0"/>
            <a:t> </a:t>
          </a:r>
          <a:r>
            <a:rPr lang="en-US" dirty="0" err="1"/>
            <a:t>hợp</a:t>
          </a:r>
          <a:r>
            <a:rPr lang="en-US" dirty="0"/>
            <a:t> vi </a:t>
          </a:r>
          <a:r>
            <a:rPr lang="en-US" dirty="0" err="1"/>
            <a:t>điều</a:t>
          </a:r>
          <a:r>
            <a:rPr lang="en-US" dirty="0"/>
            <a:t> </a:t>
          </a:r>
          <a:r>
            <a:rPr lang="en-US" dirty="0" err="1"/>
            <a:t>khiển</a:t>
          </a:r>
          <a:r>
            <a:rPr lang="en-US" dirty="0"/>
            <a:t> </a:t>
          </a:r>
          <a:r>
            <a:rPr lang="en-US" dirty="0" err="1"/>
            <a:t>Tenslica</a:t>
          </a:r>
          <a:r>
            <a:rPr lang="en-US" dirty="0"/>
            <a:t> L106 32bit</a:t>
          </a:r>
        </a:p>
      </dgm:t>
    </dgm:pt>
    <dgm:pt modelId="{8B076285-2437-4D46-86F0-E6FAF7B154A9}" type="parTrans" cxnId="{B2F43835-3189-4634-9F41-7F62AA910353}">
      <dgm:prSet/>
      <dgm:spPr/>
      <dgm:t>
        <a:bodyPr/>
        <a:lstStyle/>
        <a:p>
          <a:endParaRPr lang="en-US"/>
        </a:p>
      </dgm:t>
    </dgm:pt>
    <dgm:pt modelId="{43D9762C-C199-4BF0-8A58-16C29AC79FDB}" type="sibTrans" cxnId="{B2F43835-3189-4634-9F41-7F62AA910353}">
      <dgm:prSet/>
      <dgm:spPr/>
      <dgm:t>
        <a:bodyPr/>
        <a:lstStyle/>
        <a:p>
          <a:endParaRPr lang="en-US"/>
        </a:p>
      </dgm:t>
    </dgm:pt>
    <dgm:pt modelId="{FD550A65-6A35-41A1-8872-0BB14742FDB4}">
      <dgm:prSet/>
      <dgm:spPr/>
      <dgm:t>
        <a:bodyPr/>
        <a:lstStyle/>
        <a:p>
          <a:r>
            <a:rPr lang="en-US"/>
            <a:t>Wi-Fi 2.4 GHz, hỗ trợ WPA/WPA2.</a:t>
          </a:r>
        </a:p>
      </dgm:t>
    </dgm:pt>
    <dgm:pt modelId="{26F391BF-95BE-469B-81AC-3D729A95D0D4}" type="parTrans" cxnId="{689406A9-120F-4AFC-850A-27A0728427BA}">
      <dgm:prSet/>
      <dgm:spPr/>
      <dgm:t>
        <a:bodyPr/>
        <a:lstStyle/>
        <a:p>
          <a:endParaRPr lang="en-US"/>
        </a:p>
      </dgm:t>
    </dgm:pt>
    <dgm:pt modelId="{AF2C083A-76FF-4A9F-BE20-618D251A7587}" type="sibTrans" cxnId="{689406A9-120F-4AFC-850A-27A0728427BA}">
      <dgm:prSet/>
      <dgm:spPr/>
      <dgm:t>
        <a:bodyPr/>
        <a:lstStyle/>
        <a:p>
          <a:endParaRPr lang="en-US"/>
        </a:p>
      </dgm:t>
    </dgm:pt>
    <dgm:pt modelId="{30180C54-1595-4446-96E2-6CA26E5F9DCF}">
      <dgm:prSet/>
      <dgm:spPr/>
      <dgm:t>
        <a:bodyPr/>
        <a:lstStyle/>
        <a:p>
          <a:r>
            <a:rPr lang="en-US"/>
            <a:t>Có 3 chế độ hoạt động: Client, Access Point, Both Client and Access Point.</a:t>
          </a:r>
        </a:p>
      </dgm:t>
    </dgm:pt>
    <dgm:pt modelId="{817699CE-97CF-4CF5-9A45-FE3DFCE3D477}" type="parTrans" cxnId="{3A267156-3D6E-47A2-B707-D11DBECE2642}">
      <dgm:prSet/>
      <dgm:spPr/>
      <dgm:t>
        <a:bodyPr/>
        <a:lstStyle/>
        <a:p>
          <a:endParaRPr lang="en-US"/>
        </a:p>
      </dgm:t>
    </dgm:pt>
    <dgm:pt modelId="{50E93978-989C-45E5-BE30-D34333DDED15}" type="sibTrans" cxnId="{3A267156-3D6E-47A2-B707-D11DBECE2642}">
      <dgm:prSet/>
      <dgm:spPr/>
      <dgm:t>
        <a:bodyPr/>
        <a:lstStyle/>
        <a:p>
          <a:endParaRPr lang="en-US"/>
        </a:p>
      </dgm:t>
    </dgm:pt>
    <dgm:pt modelId="{E77E048D-8091-4D0F-8F36-316AEEFFBD4E}">
      <dgm:prSet phldrT="[Văn bản]"/>
      <dgm:spPr/>
      <dgm:t>
        <a:bodyPr/>
        <a:lstStyle/>
        <a:p>
          <a:r>
            <a:rPr lang="en-US"/>
            <a:t>Module ESP8266 V1 có bộ nhớ là 1M</a:t>
          </a:r>
          <a:endParaRPr lang="en-US" dirty="0"/>
        </a:p>
      </dgm:t>
    </dgm:pt>
    <dgm:pt modelId="{6328C23C-383D-40ED-ADA4-D921FDD00805}" type="parTrans" cxnId="{F5FA44B8-6C31-4CA6-B59A-483280805E64}">
      <dgm:prSet/>
      <dgm:spPr/>
      <dgm:t>
        <a:bodyPr/>
        <a:lstStyle/>
        <a:p>
          <a:endParaRPr lang="en-US"/>
        </a:p>
      </dgm:t>
    </dgm:pt>
    <dgm:pt modelId="{83366479-0B54-4DF1-BEA7-E91439C48F24}" type="sibTrans" cxnId="{F5FA44B8-6C31-4CA6-B59A-483280805E64}">
      <dgm:prSet/>
      <dgm:spPr/>
      <dgm:t>
        <a:bodyPr/>
        <a:lstStyle/>
        <a:p>
          <a:endParaRPr lang="en-US"/>
        </a:p>
      </dgm:t>
    </dgm:pt>
    <dgm:pt modelId="{9A098C6E-1F6D-4A18-BB66-4C4EDDCD054B}" type="pres">
      <dgm:prSet presAssocID="{93F3D68D-FB74-41B0-ABC7-C60726DF7910}" presName="vert0" presStyleCnt="0">
        <dgm:presLayoutVars>
          <dgm:dir/>
          <dgm:animOne val="branch"/>
          <dgm:animLvl val="lvl"/>
        </dgm:presLayoutVars>
      </dgm:prSet>
      <dgm:spPr/>
    </dgm:pt>
    <dgm:pt modelId="{931617FC-720A-406B-8833-AB17F12193CE}" type="pres">
      <dgm:prSet presAssocID="{846DDCF5-A697-440D-AD98-F72BCA37807D}" presName="thickLine" presStyleLbl="alignNode1" presStyleIdx="0" presStyleCnt="1"/>
      <dgm:spPr/>
    </dgm:pt>
    <dgm:pt modelId="{14E85711-3E9D-4EF7-8B14-41045BDFAE04}" type="pres">
      <dgm:prSet presAssocID="{846DDCF5-A697-440D-AD98-F72BCA37807D}" presName="horz1" presStyleCnt="0"/>
      <dgm:spPr/>
    </dgm:pt>
    <dgm:pt modelId="{A084CFE1-94C1-4D7D-82F5-79726AB985D3}" type="pres">
      <dgm:prSet presAssocID="{846DDCF5-A697-440D-AD98-F72BCA37807D}" presName="tx1" presStyleLbl="revTx" presStyleIdx="0" presStyleCnt="7"/>
      <dgm:spPr/>
    </dgm:pt>
    <dgm:pt modelId="{31E94D98-2A73-46E0-95D0-4F34E5DA9AB7}" type="pres">
      <dgm:prSet presAssocID="{846DDCF5-A697-440D-AD98-F72BCA37807D}" presName="vert1" presStyleCnt="0"/>
      <dgm:spPr/>
    </dgm:pt>
    <dgm:pt modelId="{3D77D7F7-3469-440E-84C4-DABA9985CCFD}" type="pres">
      <dgm:prSet presAssocID="{5D196937-EE66-4100-B577-5AE655D9C5E2}" presName="vertSpace2a" presStyleCnt="0"/>
      <dgm:spPr/>
    </dgm:pt>
    <dgm:pt modelId="{03AF3ABF-283E-48F3-802C-4166618781BC}" type="pres">
      <dgm:prSet presAssocID="{5D196937-EE66-4100-B577-5AE655D9C5E2}" presName="horz2" presStyleCnt="0"/>
      <dgm:spPr/>
    </dgm:pt>
    <dgm:pt modelId="{9E4AC6A4-D581-4CE7-822A-3FDBEFABE402}" type="pres">
      <dgm:prSet presAssocID="{5D196937-EE66-4100-B577-5AE655D9C5E2}" presName="horzSpace2" presStyleCnt="0"/>
      <dgm:spPr/>
    </dgm:pt>
    <dgm:pt modelId="{43738A86-7A84-40F9-AD6D-9B93745C86D8}" type="pres">
      <dgm:prSet presAssocID="{5D196937-EE66-4100-B577-5AE655D9C5E2}" presName="tx2" presStyleLbl="revTx" presStyleIdx="1" presStyleCnt="7"/>
      <dgm:spPr/>
    </dgm:pt>
    <dgm:pt modelId="{52F3A724-99F6-488F-A7BB-CD530FDFE49B}" type="pres">
      <dgm:prSet presAssocID="{5D196937-EE66-4100-B577-5AE655D9C5E2}" presName="vert2" presStyleCnt="0"/>
      <dgm:spPr/>
    </dgm:pt>
    <dgm:pt modelId="{ACC2C5C2-F52D-4DE3-A4EB-8B27B6073580}" type="pres">
      <dgm:prSet presAssocID="{5D196937-EE66-4100-B577-5AE655D9C5E2}" presName="thinLine2b" presStyleLbl="callout" presStyleIdx="0" presStyleCnt="6"/>
      <dgm:spPr/>
    </dgm:pt>
    <dgm:pt modelId="{4C54D189-1194-4B01-92AD-80E194DCD58A}" type="pres">
      <dgm:prSet presAssocID="{5D196937-EE66-4100-B577-5AE655D9C5E2}" presName="vertSpace2b" presStyleCnt="0"/>
      <dgm:spPr/>
    </dgm:pt>
    <dgm:pt modelId="{10970DFC-DC58-4849-9710-4E837DA1E451}" type="pres">
      <dgm:prSet presAssocID="{FD550A65-6A35-41A1-8872-0BB14742FDB4}" presName="horz2" presStyleCnt="0"/>
      <dgm:spPr/>
    </dgm:pt>
    <dgm:pt modelId="{D9248666-FAF1-4568-9F03-C706E1CC18A3}" type="pres">
      <dgm:prSet presAssocID="{FD550A65-6A35-41A1-8872-0BB14742FDB4}" presName="horzSpace2" presStyleCnt="0"/>
      <dgm:spPr/>
    </dgm:pt>
    <dgm:pt modelId="{DDEFB47B-B5F1-4BCA-8EF4-FC6EEECD52D3}" type="pres">
      <dgm:prSet presAssocID="{FD550A65-6A35-41A1-8872-0BB14742FDB4}" presName="tx2" presStyleLbl="revTx" presStyleIdx="2" presStyleCnt="7"/>
      <dgm:spPr/>
    </dgm:pt>
    <dgm:pt modelId="{E999379C-C641-497B-B7CC-09E751B6D346}" type="pres">
      <dgm:prSet presAssocID="{FD550A65-6A35-41A1-8872-0BB14742FDB4}" presName="vert2" presStyleCnt="0"/>
      <dgm:spPr/>
    </dgm:pt>
    <dgm:pt modelId="{4BDD1E59-AAB7-4FB9-B999-812713E27683}" type="pres">
      <dgm:prSet presAssocID="{FD550A65-6A35-41A1-8872-0BB14742FDB4}" presName="thinLine2b" presStyleLbl="callout" presStyleIdx="1" presStyleCnt="6"/>
      <dgm:spPr/>
    </dgm:pt>
    <dgm:pt modelId="{B904F98B-0FCD-413E-B01A-E6EA203FEB8E}" type="pres">
      <dgm:prSet presAssocID="{FD550A65-6A35-41A1-8872-0BB14742FDB4}" presName="vertSpace2b" presStyleCnt="0"/>
      <dgm:spPr/>
    </dgm:pt>
    <dgm:pt modelId="{AB23F619-B0AE-4576-9966-A43195A670C7}" type="pres">
      <dgm:prSet presAssocID="{B82E99BB-566C-4F77-93F5-5D4662EBFD15}" presName="horz2" presStyleCnt="0"/>
      <dgm:spPr/>
    </dgm:pt>
    <dgm:pt modelId="{72A05F3D-52B0-4C1E-9E20-20209FB4C9E9}" type="pres">
      <dgm:prSet presAssocID="{B82E99BB-566C-4F77-93F5-5D4662EBFD15}" presName="horzSpace2" presStyleCnt="0"/>
      <dgm:spPr/>
    </dgm:pt>
    <dgm:pt modelId="{D79F6134-0251-4144-94C9-2173893554E1}" type="pres">
      <dgm:prSet presAssocID="{B82E99BB-566C-4F77-93F5-5D4662EBFD15}" presName="tx2" presStyleLbl="revTx" presStyleIdx="3" presStyleCnt="7"/>
      <dgm:spPr/>
    </dgm:pt>
    <dgm:pt modelId="{47A4B9DC-BE2E-4452-8D8A-A2C53E81A8EA}" type="pres">
      <dgm:prSet presAssocID="{B82E99BB-566C-4F77-93F5-5D4662EBFD15}" presName="vert2" presStyleCnt="0"/>
      <dgm:spPr/>
    </dgm:pt>
    <dgm:pt modelId="{707D665A-7EBC-4468-9057-D6D0023C5DAA}" type="pres">
      <dgm:prSet presAssocID="{B82E99BB-566C-4F77-93F5-5D4662EBFD15}" presName="thinLine2b" presStyleLbl="callout" presStyleIdx="2" presStyleCnt="6"/>
      <dgm:spPr/>
    </dgm:pt>
    <dgm:pt modelId="{8AB8933F-6BCF-41F5-9E06-DA5797533FB9}" type="pres">
      <dgm:prSet presAssocID="{B82E99BB-566C-4F77-93F5-5D4662EBFD15}" presName="vertSpace2b" presStyleCnt="0"/>
      <dgm:spPr/>
    </dgm:pt>
    <dgm:pt modelId="{1913C073-AC93-490B-A5EE-6129215914F0}" type="pres">
      <dgm:prSet presAssocID="{30180C54-1595-4446-96E2-6CA26E5F9DCF}" presName="horz2" presStyleCnt="0"/>
      <dgm:spPr/>
    </dgm:pt>
    <dgm:pt modelId="{B280218C-5D05-4972-80CE-5A68D7FA239A}" type="pres">
      <dgm:prSet presAssocID="{30180C54-1595-4446-96E2-6CA26E5F9DCF}" presName="horzSpace2" presStyleCnt="0"/>
      <dgm:spPr/>
    </dgm:pt>
    <dgm:pt modelId="{A649A083-4BD1-409E-A055-896056232843}" type="pres">
      <dgm:prSet presAssocID="{30180C54-1595-4446-96E2-6CA26E5F9DCF}" presName="tx2" presStyleLbl="revTx" presStyleIdx="4" presStyleCnt="7"/>
      <dgm:spPr/>
    </dgm:pt>
    <dgm:pt modelId="{42F09CD6-1B9D-4227-B7A5-860A2D4BE519}" type="pres">
      <dgm:prSet presAssocID="{30180C54-1595-4446-96E2-6CA26E5F9DCF}" presName="vert2" presStyleCnt="0"/>
      <dgm:spPr/>
    </dgm:pt>
    <dgm:pt modelId="{70CB9A59-8285-48C5-8791-F6E5F1C4C6DB}" type="pres">
      <dgm:prSet presAssocID="{30180C54-1595-4446-96E2-6CA26E5F9DCF}" presName="thinLine2b" presStyleLbl="callout" presStyleIdx="3" presStyleCnt="6"/>
      <dgm:spPr/>
    </dgm:pt>
    <dgm:pt modelId="{6D4B4961-0432-4538-B04B-2423790DDC61}" type="pres">
      <dgm:prSet presAssocID="{30180C54-1595-4446-96E2-6CA26E5F9DCF}" presName="vertSpace2b" presStyleCnt="0"/>
      <dgm:spPr/>
    </dgm:pt>
    <dgm:pt modelId="{18AE7B67-8014-416A-A921-364F4A7E5A2C}" type="pres">
      <dgm:prSet presAssocID="{0B0349DF-3307-4667-A378-BA3A8C53F35B}" presName="horz2" presStyleCnt="0"/>
      <dgm:spPr/>
    </dgm:pt>
    <dgm:pt modelId="{2D61D731-6690-4E19-80F1-65E9EF958E67}" type="pres">
      <dgm:prSet presAssocID="{0B0349DF-3307-4667-A378-BA3A8C53F35B}" presName="horzSpace2" presStyleCnt="0"/>
      <dgm:spPr/>
    </dgm:pt>
    <dgm:pt modelId="{1EE550C1-EE10-42C0-8321-A6CDAD01157F}" type="pres">
      <dgm:prSet presAssocID="{0B0349DF-3307-4667-A378-BA3A8C53F35B}" presName="tx2" presStyleLbl="revTx" presStyleIdx="5" presStyleCnt="7"/>
      <dgm:spPr/>
    </dgm:pt>
    <dgm:pt modelId="{C1CEA562-5B98-4F04-AF6E-D7857FEF5776}" type="pres">
      <dgm:prSet presAssocID="{0B0349DF-3307-4667-A378-BA3A8C53F35B}" presName="vert2" presStyleCnt="0"/>
      <dgm:spPr/>
    </dgm:pt>
    <dgm:pt modelId="{66EBFDEC-719A-4B59-9B34-114FABEB3E89}" type="pres">
      <dgm:prSet presAssocID="{0B0349DF-3307-4667-A378-BA3A8C53F35B}" presName="thinLine2b" presStyleLbl="callout" presStyleIdx="4" presStyleCnt="6"/>
      <dgm:spPr/>
    </dgm:pt>
    <dgm:pt modelId="{0AAFE965-91C0-47E6-8B15-EE767C97C696}" type="pres">
      <dgm:prSet presAssocID="{0B0349DF-3307-4667-A378-BA3A8C53F35B}" presName="vertSpace2b" presStyleCnt="0"/>
      <dgm:spPr/>
    </dgm:pt>
    <dgm:pt modelId="{8AE8B996-C2F7-4591-92BB-03BF322B9B70}" type="pres">
      <dgm:prSet presAssocID="{E77E048D-8091-4D0F-8F36-316AEEFFBD4E}" presName="horz2" presStyleCnt="0"/>
      <dgm:spPr/>
    </dgm:pt>
    <dgm:pt modelId="{EEFEC2E1-8816-4888-8E95-ACEF36D77DE1}" type="pres">
      <dgm:prSet presAssocID="{E77E048D-8091-4D0F-8F36-316AEEFFBD4E}" presName="horzSpace2" presStyleCnt="0"/>
      <dgm:spPr/>
    </dgm:pt>
    <dgm:pt modelId="{097991CD-21A8-45E5-9C34-3013243079D2}" type="pres">
      <dgm:prSet presAssocID="{E77E048D-8091-4D0F-8F36-316AEEFFBD4E}" presName="tx2" presStyleLbl="revTx" presStyleIdx="6" presStyleCnt="7"/>
      <dgm:spPr/>
    </dgm:pt>
    <dgm:pt modelId="{DC9FB274-7186-4B70-B4FD-09A7575E996E}" type="pres">
      <dgm:prSet presAssocID="{E77E048D-8091-4D0F-8F36-316AEEFFBD4E}" presName="vert2" presStyleCnt="0"/>
      <dgm:spPr/>
    </dgm:pt>
    <dgm:pt modelId="{3CA768FF-FAE0-4A04-B8F5-667BBFEA642B}" type="pres">
      <dgm:prSet presAssocID="{E77E048D-8091-4D0F-8F36-316AEEFFBD4E}" presName="thinLine2b" presStyleLbl="callout" presStyleIdx="5" presStyleCnt="6"/>
      <dgm:spPr/>
    </dgm:pt>
    <dgm:pt modelId="{83B500C2-4F8B-41C2-B809-8187D7AE47A7}" type="pres">
      <dgm:prSet presAssocID="{E77E048D-8091-4D0F-8F36-316AEEFFBD4E}" presName="vertSpace2b" presStyleCnt="0"/>
      <dgm:spPr/>
    </dgm:pt>
  </dgm:ptLst>
  <dgm:cxnLst>
    <dgm:cxn modelId="{1DA55D1D-EC7E-4559-9AFC-6856458486E6}" srcId="{846DDCF5-A697-440D-AD98-F72BCA37807D}" destId="{B82E99BB-566C-4F77-93F5-5D4662EBFD15}" srcOrd="2" destOrd="0" parTransId="{603410B4-3C82-44EC-99D2-CEF70FE01A49}" sibTransId="{7013885A-0824-430E-A8E1-ABCF1D140F2D}"/>
    <dgm:cxn modelId="{93444124-BF75-474E-82C2-40AC5859F659}" type="presOf" srcId="{30180C54-1595-4446-96E2-6CA26E5F9DCF}" destId="{A649A083-4BD1-409E-A055-896056232843}" srcOrd="0" destOrd="0" presId="urn:microsoft.com/office/officeart/2008/layout/LinedList"/>
    <dgm:cxn modelId="{018DE625-6BBD-4FCC-991B-3F2CD962B918}" type="presOf" srcId="{B82E99BB-566C-4F77-93F5-5D4662EBFD15}" destId="{D79F6134-0251-4144-94C9-2173893554E1}" srcOrd="0" destOrd="0" presId="urn:microsoft.com/office/officeart/2008/layout/LinedList"/>
    <dgm:cxn modelId="{B2F43835-3189-4634-9F41-7F62AA910353}" srcId="{846DDCF5-A697-440D-AD98-F72BCA37807D}" destId="{0B0349DF-3307-4667-A378-BA3A8C53F35B}" srcOrd="4" destOrd="0" parTransId="{8B076285-2437-4D46-86F0-E6FAF7B154A9}" sibTransId="{43D9762C-C199-4BF0-8A58-16C29AC79FDB}"/>
    <dgm:cxn modelId="{73699B47-7D05-48DD-9E0C-B7A2E8AF4136}" type="presOf" srcId="{5D196937-EE66-4100-B577-5AE655D9C5E2}" destId="{43738A86-7A84-40F9-AD6D-9B93745C86D8}" srcOrd="0" destOrd="0" presId="urn:microsoft.com/office/officeart/2008/layout/LinedList"/>
    <dgm:cxn modelId="{3A267156-3D6E-47A2-B707-D11DBECE2642}" srcId="{846DDCF5-A697-440D-AD98-F72BCA37807D}" destId="{30180C54-1595-4446-96E2-6CA26E5F9DCF}" srcOrd="3" destOrd="0" parTransId="{817699CE-97CF-4CF5-9A45-FE3DFCE3D477}" sibTransId="{50E93978-989C-45E5-BE30-D34333DDED15}"/>
    <dgm:cxn modelId="{A9D9D0A4-6F35-4E6A-A1FB-F68773B34232}" type="presOf" srcId="{0B0349DF-3307-4667-A378-BA3A8C53F35B}" destId="{1EE550C1-EE10-42C0-8321-A6CDAD01157F}" srcOrd="0" destOrd="0" presId="urn:microsoft.com/office/officeart/2008/layout/LinedList"/>
    <dgm:cxn modelId="{689406A9-120F-4AFC-850A-27A0728427BA}" srcId="{846DDCF5-A697-440D-AD98-F72BCA37807D}" destId="{FD550A65-6A35-41A1-8872-0BB14742FDB4}" srcOrd="1" destOrd="0" parTransId="{26F391BF-95BE-469B-81AC-3D729A95D0D4}" sibTransId="{AF2C083A-76FF-4A9F-BE20-618D251A7587}"/>
    <dgm:cxn modelId="{1ECCA3B1-2BC2-40A4-BB61-13473F3A23F9}" srcId="{93F3D68D-FB74-41B0-ABC7-C60726DF7910}" destId="{846DDCF5-A697-440D-AD98-F72BCA37807D}" srcOrd="0" destOrd="0" parTransId="{643A5B0F-5DB6-4FAF-ACD6-D2CE72EE56AE}" sibTransId="{9A30C80F-264E-4F7B-B192-044A8BD93C3C}"/>
    <dgm:cxn modelId="{F5FA44B8-6C31-4CA6-B59A-483280805E64}" srcId="{846DDCF5-A697-440D-AD98-F72BCA37807D}" destId="{E77E048D-8091-4D0F-8F36-316AEEFFBD4E}" srcOrd="5" destOrd="0" parTransId="{6328C23C-383D-40ED-ADA4-D921FDD00805}" sibTransId="{83366479-0B54-4DF1-BEA7-E91439C48F24}"/>
    <dgm:cxn modelId="{33D676B8-434C-4A05-BE87-755B35773497}" type="presOf" srcId="{FD550A65-6A35-41A1-8872-0BB14742FDB4}" destId="{DDEFB47B-B5F1-4BCA-8EF4-FC6EEECD52D3}" srcOrd="0" destOrd="0" presId="urn:microsoft.com/office/officeart/2008/layout/LinedList"/>
    <dgm:cxn modelId="{F1DA1EC2-FA73-4B38-B859-9259AB376027}" type="presOf" srcId="{E77E048D-8091-4D0F-8F36-316AEEFFBD4E}" destId="{097991CD-21A8-45E5-9C34-3013243079D2}" srcOrd="0" destOrd="0" presId="urn:microsoft.com/office/officeart/2008/layout/LinedList"/>
    <dgm:cxn modelId="{CF08A1D9-EFA5-4C7C-8E19-DDCBFA22CCC5}" type="presOf" srcId="{846DDCF5-A697-440D-AD98-F72BCA37807D}" destId="{A084CFE1-94C1-4D7D-82F5-79726AB985D3}" srcOrd="0" destOrd="0" presId="urn:microsoft.com/office/officeart/2008/layout/LinedList"/>
    <dgm:cxn modelId="{D19515E9-DA31-439E-89B5-349F32A3A7F3}" type="presOf" srcId="{93F3D68D-FB74-41B0-ABC7-C60726DF7910}" destId="{9A098C6E-1F6D-4A18-BB66-4C4EDDCD054B}" srcOrd="0" destOrd="0" presId="urn:microsoft.com/office/officeart/2008/layout/LinedList"/>
    <dgm:cxn modelId="{8680B0ED-8D15-4043-8514-4F782C3AFED0}" srcId="{846DDCF5-A697-440D-AD98-F72BCA37807D}" destId="{5D196937-EE66-4100-B577-5AE655D9C5E2}" srcOrd="0" destOrd="0" parTransId="{537FB32A-09B6-4DAA-BB8E-11299A4033FB}" sibTransId="{93A8F527-CE99-4C2B-8424-77002D6AF69D}"/>
    <dgm:cxn modelId="{FF909754-D961-4265-A644-EB283F081314}" type="presParOf" srcId="{9A098C6E-1F6D-4A18-BB66-4C4EDDCD054B}" destId="{931617FC-720A-406B-8833-AB17F12193CE}" srcOrd="0" destOrd="0" presId="urn:microsoft.com/office/officeart/2008/layout/LinedList"/>
    <dgm:cxn modelId="{5ACE022F-B697-4BDB-BFF3-706F1E9F70EB}" type="presParOf" srcId="{9A098C6E-1F6D-4A18-BB66-4C4EDDCD054B}" destId="{14E85711-3E9D-4EF7-8B14-41045BDFAE04}" srcOrd="1" destOrd="0" presId="urn:microsoft.com/office/officeart/2008/layout/LinedList"/>
    <dgm:cxn modelId="{DA83BE35-9C21-4E73-B25D-291F9E79D5DA}" type="presParOf" srcId="{14E85711-3E9D-4EF7-8B14-41045BDFAE04}" destId="{A084CFE1-94C1-4D7D-82F5-79726AB985D3}" srcOrd="0" destOrd="0" presId="urn:microsoft.com/office/officeart/2008/layout/LinedList"/>
    <dgm:cxn modelId="{BA31485A-79E2-4B90-9230-612C43FD7A75}" type="presParOf" srcId="{14E85711-3E9D-4EF7-8B14-41045BDFAE04}" destId="{31E94D98-2A73-46E0-95D0-4F34E5DA9AB7}" srcOrd="1" destOrd="0" presId="urn:microsoft.com/office/officeart/2008/layout/LinedList"/>
    <dgm:cxn modelId="{F082B62C-F937-47C6-BD9C-990A83FAC037}" type="presParOf" srcId="{31E94D98-2A73-46E0-95D0-4F34E5DA9AB7}" destId="{3D77D7F7-3469-440E-84C4-DABA9985CCFD}" srcOrd="0" destOrd="0" presId="urn:microsoft.com/office/officeart/2008/layout/LinedList"/>
    <dgm:cxn modelId="{FEECA6CF-C1D3-439B-B561-7595F154C32D}" type="presParOf" srcId="{31E94D98-2A73-46E0-95D0-4F34E5DA9AB7}" destId="{03AF3ABF-283E-48F3-802C-4166618781BC}" srcOrd="1" destOrd="0" presId="urn:microsoft.com/office/officeart/2008/layout/LinedList"/>
    <dgm:cxn modelId="{59124228-DB09-479A-BFE5-0F8264D62101}" type="presParOf" srcId="{03AF3ABF-283E-48F3-802C-4166618781BC}" destId="{9E4AC6A4-D581-4CE7-822A-3FDBEFABE402}" srcOrd="0" destOrd="0" presId="urn:microsoft.com/office/officeart/2008/layout/LinedList"/>
    <dgm:cxn modelId="{241C03CD-E1C3-4B82-86DF-ED4BB7BCE21D}" type="presParOf" srcId="{03AF3ABF-283E-48F3-802C-4166618781BC}" destId="{43738A86-7A84-40F9-AD6D-9B93745C86D8}" srcOrd="1" destOrd="0" presId="urn:microsoft.com/office/officeart/2008/layout/LinedList"/>
    <dgm:cxn modelId="{6EF5703B-FA9F-4A66-978C-007A601EF471}" type="presParOf" srcId="{03AF3ABF-283E-48F3-802C-4166618781BC}" destId="{52F3A724-99F6-488F-A7BB-CD530FDFE49B}" srcOrd="2" destOrd="0" presId="urn:microsoft.com/office/officeart/2008/layout/LinedList"/>
    <dgm:cxn modelId="{15F89D96-9C0A-4451-B115-39C68AEEB67A}" type="presParOf" srcId="{31E94D98-2A73-46E0-95D0-4F34E5DA9AB7}" destId="{ACC2C5C2-F52D-4DE3-A4EB-8B27B6073580}" srcOrd="2" destOrd="0" presId="urn:microsoft.com/office/officeart/2008/layout/LinedList"/>
    <dgm:cxn modelId="{31F5B95C-2659-4730-9CA5-A22082911B77}" type="presParOf" srcId="{31E94D98-2A73-46E0-95D0-4F34E5DA9AB7}" destId="{4C54D189-1194-4B01-92AD-80E194DCD58A}" srcOrd="3" destOrd="0" presId="urn:microsoft.com/office/officeart/2008/layout/LinedList"/>
    <dgm:cxn modelId="{B48556EE-FD98-482F-B6D1-FDD173C0993F}" type="presParOf" srcId="{31E94D98-2A73-46E0-95D0-4F34E5DA9AB7}" destId="{10970DFC-DC58-4849-9710-4E837DA1E451}" srcOrd="4" destOrd="0" presId="urn:microsoft.com/office/officeart/2008/layout/LinedList"/>
    <dgm:cxn modelId="{7E8B7A20-EF4F-4CC2-B212-B1E281AE6E86}" type="presParOf" srcId="{10970DFC-DC58-4849-9710-4E837DA1E451}" destId="{D9248666-FAF1-4568-9F03-C706E1CC18A3}" srcOrd="0" destOrd="0" presId="urn:microsoft.com/office/officeart/2008/layout/LinedList"/>
    <dgm:cxn modelId="{164187D2-CEDB-49C1-8F94-996BBB2D2875}" type="presParOf" srcId="{10970DFC-DC58-4849-9710-4E837DA1E451}" destId="{DDEFB47B-B5F1-4BCA-8EF4-FC6EEECD52D3}" srcOrd="1" destOrd="0" presId="urn:microsoft.com/office/officeart/2008/layout/LinedList"/>
    <dgm:cxn modelId="{6FD27972-64B3-478E-A5FB-110503D244CB}" type="presParOf" srcId="{10970DFC-DC58-4849-9710-4E837DA1E451}" destId="{E999379C-C641-497B-B7CC-09E751B6D346}" srcOrd="2" destOrd="0" presId="urn:microsoft.com/office/officeart/2008/layout/LinedList"/>
    <dgm:cxn modelId="{13BFD843-2381-4307-A770-A4C730D58EC9}" type="presParOf" srcId="{31E94D98-2A73-46E0-95D0-4F34E5DA9AB7}" destId="{4BDD1E59-AAB7-4FB9-B999-812713E27683}" srcOrd="5" destOrd="0" presId="urn:microsoft.com/office/officeart/2008/layout/LinedList"/>
    <dgm:cxn modelId="{8A00068C-9276-46BD-BAF6-21CC3038BCFD}" type="presParOf" srcId="{31E94D98-2A73-46E0-95D0-4F34E5DA9AB7}" destId="{B904F98B-0FCD-413E-B01A-E6EA203FEB8E}" srcOrd="6" destOrd="0" presId="urn:microsoft.com/office/officeart/2008/layout/LinedList"/>
    <dgm:cxn modelId="{51F7CD55-A24E-4409-9898-4E594AAC7C7E}" type="presParOf" srcId="{31E94D98-2A73-46E0-95D0-4F34E5DA9AB7}" destId="{AB23F619-B0AE-4576-9966-A43195A670C7}" srcOrd="7" destOrd="0" presId="urn:microsoft.com/office/officeart/2008/layout/LinedList"/>
    <dgm:cxn modelId="{4E36D7E5-6EC7-49D1-8CDE-59E225562685}" type="presParOf" srcId="{AB23F619-B0AE-4576-9966-A43195A670C7}" destId="{72A05F3D-52B0-4C1E-9E20-20209FB4C9E9}" srcOrd="0" destOrd="0" presId="urn:microsoft.com/office/officeart/2008/layout/LinedList"/>
    <dgm:cxn modelId="{06393461-3063-4D69-A7A7-9938AB76D703}" type="presParOf" srcId="{AB23F619-B0AE-4576-9966-A43195A670C7}" destId="{D79F6134-0251-4144-94C9-2173893554E1}" srcOrd="1" destOrd="0" presId="urn:microsoft.com/office/officeart/2008/layout/LinedList"/>
    <dgm:cxn modelId="{3DDDF81D-B48F-46A7-A85F-67A7FAA5B05D}" type="presParOf" srcId="{AB23F619-B0AE-4576-9966-A43195A670C7}" destId="{47A4B9DC-BE2E-4452-8D8A-A2C53E81A8EA}" srcOrd="2" destOrd="0" presId="urn:microsoft.com/office/officeart/2008/layout/LinedList"/>
    <dgm:cxn modelId="{2A19E621-FA86-4222-9671-1BF1D9AD1197}" type="presParOf" srcId="{31E94D98-2A73-46E0-95D0-4F34E5DA9AB7}" destId="{707D665A-7EBC-4468-9057-D6D0023C5DAA}" srcOrd="8" destOrd="0" presId="urn:microsoft.com/office/officeart/2008/layout/LinedList"/>
    <dgm:cxn modelId="{669A54C0-AFFD-4B75-A73A-5E7B10F2DA3A}" type="presParOf" srcId="{31E94D98-2A73-46E0-95D0-4F34E5DA9AB7}" destId="{8AB8933F-6BCF-41F5-9E06-DA5797533FB9}" srcOrd="9" destOrd="0" presId="urn:microsoft.com/office/officeart/2008/layout/LinedList"/>
    <dgm:cxn modelId="{C0EED0A3-A5F8-434F-8AB6-518EA87C94B4}" type="presParOf" srcId="{31E94D98-2A73-46E0-95D0-4F34E5DA9AB7}" destId="{1913C073-AC93-490B-A5EE-6129215914F0}" srcOrd="10" destOrd="0" presId="urn:microsoft.com/office/officeart/2008/layout/LinedList"/>
    <dgm:cxn modelId="{3A2BE250-21C4-4F7D-83D6-E95D609E5F34}" type="presParOf" srcId="{1913C073-AC93-490B-A5EE-6129215914F0}" destId="{B280218C-5D05-4972-80CE-5A68D7FA239A}" srcOrd="0" destOrd="0" presId="urn:microsoft.com/office/officeart/2008/layout/LinedList"/>
    <dgm:cxn modelId="{6964BF6D-2719-4E50-B573-B47E305FD139}" type="presParOf" srcId="{1913C073-AC93-490B-A5EE-6129215914F0}" destId="{A649A083-4BD1-409E-A055-896056232843}" srcOrd="1" destOrd="0" presId="urn:microsoft.com/office/officeart/2008/layout/LinedList"/>
    <dgm:cxn modelId="{FC0A558C-B334-40FF-B18D-5E5A1EC5B46F}" type="presParOf" srcId="{1913C073-AC93-490B-A5EE-6129215914F0}" destId="{42F09CD6-1B9D-4227-B7A5-860A2D4BE519}" srcOrd="2" destOrd="0" presId="urn:microsoft.com/office/officeart/2008/layout/LinedList"/>
    <dgm:cxn modelId="{C9CD87C3-40FB-4D4F-8510-2C773BFD747B}" type="presParOf" srcId="{31E94D98-2A73-46E0-95D0-4F34E5DA9AB7}" destId="{70CB9A59-8285-48C5-8791-F6E5F1C4C6DB}" srcOrd="11" destOrd="0" presId="urn:microsoft.com/office/officeart/2008/layout/LinedList"/>
    <dgm:cxn modelId="{9C10434B-D70E-435C-83D7-AD81E214F05E}" type="presParOf" srcId="{31E94D98-2A73-46E0-95D0-4F34E5DA9AB7}" destId="{6D4B4961-0432-4538-B04B-2423790DDC61}" srcOrd="12" destOrd="0" presId="urn:microsoft.com/office/officeart/2008/layout/LinedList"/>
    <dgm:cxn modelId="{8592B7FC-6496-4504-99FC-00089A11D58B}" type="presParOf" srcId="{31E94D98-2A73-46E0-95D0-4F34E5DA9AB7}" destId="{18AE7B67-8014-416A-A921-364F4A7E5A2C}" srcOrd="13" destOrd="0" presId="urn:microsoft.com/office/officeart/2008/layout/LinedList"/>
    <dgm:cxn modelId="{28AFDFD6-7B1C-4F87-8CE9-3F64A7339F7B}" type="presParOf" srcId="{18AE7B67-8014-416A-A921-364F4A7E5A2C}" destId="{2D61D731-6690-4E19-80F1-65E9EF958E67}" srcOrd="0" destOrd="0" presId="urn:microsoft.com/office/officeart/2008/layout/LinedList"/>
    <dgm:cxn modelId="{E11C7BE0-15A6-447C-8445-C0FCCF535FBD}" type="presParOf" srcId="{18AE7B67-8014-416A-A921-364F4A7E5A2C}" destId="{1EE550C1-EE10-42C0-8321-A6CDAD01157F}" srcOrd="1" destOrd="0" presId="urn:microsoft.com/office/officeart/2008/layout/LinedList"/>
    <dgm:cxn modelId="{6F910DB4-89C8-4348-BE23-E2B7359C7D0A}" type="presParOf" srcId="{18AE7B67-8014-416A-A921-364F4A7E5A2C}" destId="{C1CEA562-5B98-4F04-AF6E-D7857FEF5776}" srcOrd="2" destOrd="0" presId="urn:microsoft.com/office/officeart/2008/layout/LinedList"/>
    <dgm:cxn modelId="{FA7646A9-678B-4F1E-BD3A-795B67B7665E}" type="presParOf" srcId="{31E94D98-2A73-46E0-95D0-4F34E5DA9AB7}" destId="{66EBFDEC-719A-4B59-9B34-114FABEB3E89}" srcOrd="14" destOrd="0" presId="urn:microsoft.com/office/officeart/2008/layout/LinedList"/>
    <dgm:cxn modelId="{CFB28D3B-3E57-4FFF-BBD4-16E3F5150F7C}" type="presParOf" srcId="{31E94D98-2A73-46E0-95D0-4F34E5DA9AB7}" destId="{0AAFE965-91C0-47E6-8B15-EE767C97C696}" srcOrd="15" destOrd="0" presId="urn:microsoft.com/office/officeart/2008/layout/LinedList"/>
    <dgm:cxn modelId="{6F2F1276-4C00-48D0-B997-309985588020}" type="presParOf" srcId="{31E94D98-2A73-46E0-95D0-4F34E5DA9AB7}" destId="{8AE8B996-C2F7-4591-92BB-03BF322B9B70}" srcOrd="16" destOrd="0" presId="urn:microsoft.com/office/officeart/2008/layout/LinedList"/>
    <dgm:cxn modelId="{C348144B-C897-4FF7-9FB4-7C99128C47E0}" type="presParOf" srcId="{8AE8B996-C2F7-4591-92BB-03BF322B9B70}" destId="{EEFEC2E1-8816-4888-8E95-ACEF36D77DE1}" srcOrd="0" destOrd="0" presId="urn:microsoft.com/office/officeart/2008/layout/LinedList"/>
    <dgm:cxn modelId="{EEBD3675-CCA2-4776-B56F-E8A01251B312}" type="presParOf" srcId="{8AE8B996-C2F7-4591-92BB-03BF322B9B70}" destId="{097991CD-21A8-45E5-9C34-3013243079D2}" srcOrd="1" destOrd="0" presId="urn:microsoft.com/office/officeart/2008/layout/LinedList"/>
    <dgm:cxn modelId="{EB4AAF8E-E172-4607-B40B-55CE32A6F72E}" type="presParOf" srcId="{8AE8B996-C2F7-4591-92BB-03BF322B9B70}" destId="{DC9FB274-7186-4B70-B4FD-09A7575E996E}" srcOrd="2" destOrd="0" presId="urn:microsoft.com/office/officeart/2008/layout/LinedList"/>
    <dgm:cxn modelId="{36A38295-4711-40CF-96B7-B3F9DBB62ABD}" type="presParOf" srcId="{31E94D98-2A73-46E0-95D0-4F34E5DA9AB7}" destId="{3CA768FF-FAE0-4A04-B8F5-667BBFEA642B}" srcOrd="17" destOrd="0" presId="urn:microsoft.com/office/officeart/2008/layout/LinedList"/>
    <dgm:cxn modelId="{075F600F-C4E3-47FA-B38D-7E46EA3D5E32}" type="presParOf" srcId="{31E94D98-2A73-46E0-95D0-4F34E5DA9AB7}" destId="{83B500C2-4F8B-41C2-B809-8187D7AE47A7}" srcOrd="18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93F3D68D-FB74-41B0-ABC7-C60726DF7910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46DDCF5-A697-440D-AD98-F72BCA37807D}">
      <dgm:prSet phldrT="[Văn bản]"/>
      <dgm:spPr/>
      <dgm:t>
        <a:bodyPr/>
        <a:lstStyle/>
        <a:p>
          <a:r>
            <a:rPr lang="en-US" dirty="0"/>
            <a:t>ATMEGA</a:t>
          </a:r>
        </a:p>
      </dgm:t>
    </dgm:pt>
    <dgm:pt modelId="{643A5B0F-5DB6-4FAF-ACD6-D2CE72EE56AE}" type="parTrans" cxnId="{1ECCA3B1-2BC2-40A4-BB61-13473F3A23F9}">
      <dgm:prSet/>
      <dgm:spPr/>
      <dgm:t>
        <a:bodyPr/>
        <a:lstStyle/>
        <a:p>
          <a:endParaRPr lang="en-US"/>
        </a:p>
      </dgm:t>
    </dgm:pt>
    <dgm:pt modelId="{9A30C80F-264E-4F7B-B192-044A8BD93C3C}" type="sibTrans" cxnId="{1ECCA3B1-2BC2-40A4-BB61-13473F3A23F9}">
      <dgm:prSet/>
      <dgm:spPr/>
      <dgm:t>
        <a:bodyPr/>
        <a:lstStyle/>
        <a:p>
          <a:endParaRPr lang="en-US"/>
        </a:p>
      </dgm:t>
    </dgm:pt>
    <dgm:pt modelId="{5D196937-EE66-4100-B577-5AE655D9C5E2}">
      <dgm:prSet phldrT="[Văn bản]"/>
      <dgm:spPr/>
      <dgm:t>
        <a:bodyPr/>
        <a:lstStyle/>
        <a:p>
          <a:r>
            <a:rPr lang="en-US" dirty="0" err="1"/>
            <a:t>Kiến</a:t>
          </a:r>
          <a:r>
            <a:rPr lang="en-US" dirty="0"/>
            <a:t> </a:t>
          </a:r>
          <a:r>
            <a:rPr lang="en-US" dirty="0" err="1"/>
            <a:t>trúc</a:t>
          </a:r>
          <a:r>
            <a:rPr lang="en-US" dirty="0"/>
            <a:t>: AVR 8bit</a:t>
          </a:r>
        </a:p>
      </dgm:t>
    </dgm:pt>
    <dgm:pt modelId="{537FB32A-09B6-4DAA-BB8E-11299A4033FB}" type="parTrans" cxnId="{8680B0ED-8D15-4043-8514-4F782C3AFED0}">
      <dgm:prSet/>
      <dgm:spPr/>
      <dgm:t>
        <a:bodyPr/>
        <a:lstStyle/>
        <a:p>
          <a:endParaRPr lang="en-US"/>
        </a:p>
      </dgm:t>
    </dgm:pt>
    <dgm:pt modelId="{93A8F527-CE99-4C2B-8424-77002D6AF69D}" type="sibTrans" cxnId="{8680B0ED-8D15-4043-8514-4F782C3AFED0}">
      <dgm:prSet/>
      <dgm:spPr/>
      <dgm:t>
        <a:bodyPr/>
        <a:lstStyle/>
        <a:p>
          <a:endParaRPr lang="en-US"/>
        </a:p>
      </dgm:t>
    </dgm:pt>
    <dgm:pt modelId="{FD550A65-6A35-41A1-8872-0BB14742FDB4}">
      <dgm:prSet/>
      <dgm:spPr/>
      <dgm:t>
        <a:bodyPr/>
        <a:lstStyle/>
        <a:p>
          <a:r>
            <a:rPr lang="en-US" dirty="0" err="1"/>
            <a:t>AXung</a:t>
          </a:r>
          <a:r>
            <a:rPr lang="en-US" dirty="0"/>
            <a:t> </a:t>
          </a:r>
          <a:r>
            <a:rPr lang="en-US" dirty="0" err="1"/>
            <a:t>nhịp</a:t>
          </a:r>
          <a:r>
            <a:rPr lang="en-US" dirty="0"/>
            <a:t> </a:t>
          </a:r>
          <a:r>
            <a:rPr lang="en-US" dirty="0" err="1"/>
            <a:t>lớn</a:t>
          </a:r>
          <a:r>
            <a:rPr lang="en-US" dirty="0"/>
            <a:t> </a:t>
          </a:r>
          <a:r>
            <a:rPr lang="en-US" dirty="0" err="1"/>
            <a:t>nhất</a:t>
          </a:r>
          <a:r>
            <a:rPr lang="en-US" dirty="0"/>
            <a:t>: 20Mhz</a:t>
          </a:r>
        </a:p>
      </dgm:t>
    </dgm:pt>
    <dgm:pt modelId="{26F391BF-95BE-469B-81AC-3D729A95D0D4}" type="parTrans" cxnId="{689406A9-120F-4AFC-850A-27A0728427BA}">
      <dgm:prSet/>
      <dgm:spPr/>
      <dgm:t>
        <a:bodyPr/>
        <a:lstStyle/>
        <a:p>
          <a:endParaRPr lang="en-US"/>
        </a:p>
      </dgm:t>
    </dgm:pt>
    <dgm:pt modelId="{AF2C083A-76FF-4A9F-BE20-618D251A7587}" type="sibTrans" cxnId="{689406A9-120F-4AFC-850A-27A0728427BA}">
      <dgm:prSet/>
      <dgm:spPr/>
      <dgm:t>
        <a:bodyPr/>
        <a:lstStyle/>
        <a:p>
          <a:endParaRPr lang="en-US"/>
        </a:p>
      </dgm:t>
    </dgm:pt>
    <dgm:pt modelId="{71585D39-AE44-40D4-955A-A3F765A468A8}">
      <dgm:prSet/>
      <dgm:spPr/>
      <dgm:t>
        <a:bodyPr/>
        <a:lstStyle/>
        <a:p>
          <a:r>
            <a:rPr lang="en-US" dirty="0" err="1"/>
            <a:t>Với</a:t>
          </a:r>
          <a:r>
            <a:rPr lang="en-US" dirty="0"/>
            <a:t> 23 </a:t>
          </a:r>
          <a:r>
            <a:rPr lang="en-US" dirty="0" err="1"/>
            <a:t>chân</a:t>
          </a:r>
          <a:r>
            <a:rPr lang="en-US" dirty="0"/>
            <a:t> </a:t>
          </a:r>
          <a:r>
            <a:rPr lang="en-US" dirty="0" err="1"/>
            <a:t>có</a:t>
          </a:r>
          <a:r>
            <a:rPr lang="en-US" dirty="0"/>
            <a:t> </a:t>
          </a:r>
          <a:r>
            <a:rPr lang="en-US" dirty="0" err="1"/>
            <a:t>thể</a:t>
          </a:r>
          <a:r>
            <a:rPr lang="en-US" dirty="0"/>
            <a:t> </a:t>
          </a:r>
          <a:r>
            <a:rPr lang="en-US" dirty="0" err="1"/>
            <a:t>sử</a:t>
          </a:r>
          <a:r>
            <a:rPr lang="en-US" dirty="0"/>
            <a:t> </a:t>
          </a:r>
          <a:r>
            <a:rPr lang="en-US" dirty="0" err="1"/>
            <a:t>dụng</a:t>
          </a:r>
          <a:r>
            <a:rPr lang="en-US" dirty="0"/>
            <a:t> </a:t>
          </a:r>
          <a:r>
            <a:rPr lang="en-US" dirty="0" err="1"/>
            <a:t>cho</a:t>
          </a:r>
          <a:r>
            <a:rPr lang="en-US" dirty="0"/>
            <a:t> </a:t>
          </a:r>
          <a:r>
            <a:rPr lang="en-US" dirty="0" err="1"/>
            <a:t>các</a:t>
          </a:r>
          <a:r>
            <a:rPr lang="en-US" dirty="0"/>
            <a:t> </a:t>
          </a:r>
          <a:r>
            <a:rPr lang="en-US" dirty="0" err="1"/>
            <a:t>kết</a:t>
          </a:r>
          <a:r>
            <a:rPr lang="en-US" dirty="0"/>
            <a:t> </a:t>
          </a:r>
          <a:r>
            <a:rPr lang="en-US" dirty="0" err="1"/>
            <a:t>nối</a:t>
          </a:r>
          <a:r>
            <a:rPr lang="en-US" dirty="0"/>
            <a:t> </a:t>
          </a:r>
          <a:r>
            <a:rPr lang="en-US" dirty="0" err="1"/>
            <a:t>vào</a:t>
          </a:r>
          <a:r>
            <a:rPr lang="en-US" dirty="0"/>
            <a:t> </a:t>
          </a:r>
          <a:r>
            <a:rPr lang="en-US" dirty="0" err="1"/>
            <a:t>hoặc</a:t>
          </a:r>
          <a:r>
            <a:rPr lang="en-US" dirty="0"/>
            <a:t> ra </a:t>
          </a:r>
          <a:r>
            <a:rPr lang="en-US" dirty="0" err="1"/>
            <a:t>i</a:t>
          </a:r>
          <a:r>
            <a:rPr lang="en-US" dirty="0"/>
            <a:t>/O, 32 </a:t>
          </a:r>
          <a:r>
            <a:rPr lang="en-US" dirty="0" err="1"/>
            <a:t>thanh</a:t>
          </a:r>
          <a:r>
            <a:rPr lang="en-US" dirty="0"/>
            <a:t> </a:t>
          </a:r>
          <a:r>
            <a:rPr lang="en-US" dirty="0" err="1"/>
            <a:t>ghi</a:t>
          </a:r>
          <a:r>
            <a:rPr lang="en-US" dirty="0"/>
            <a:t>, 3 </a:t>
          </a:r>
          <a:r>
            <a:rPr lang="en-US" dirty="0" err="1"/>
            <a:t>bộ</a:t>
          </a:r>
          <a:r>
            <a:rPr lang="en-US" dirty="0"/>
            <a:t> timer/counter </a:t>
          </a:r>
          <a:r>
            <a:rPr lang="en-US" dirty="0" err="1"/>
            <a:t>có</a:t>
          </a:r>
          <a:r>
            <a:rPr lang="en-US" dirty="0"/>
            <a:t> </a:t>
          </a:r>
          <a:r>
            <a:rPr lang="en-US" dirty="0" err="1"/>
            <a:t>thể</a:t>
          </a:r>
          <a:r>
            <a:rPr lang="en-US" dirty="0"/>
            <a:t> </a:t>
          </a:r>
          <a:r>
            <a:rPr lang="en-US" dirty="0" err="1"/>
            <a:t>lập</a:t>
          </a:r>
          <a:r>
            <a:rPr lang="en-US" dirty="0"/>
            <a:t> </a:t>
          </a:r>
          <a:r>
            <a:rPr lang="en-US" dirty="0" err="1"/>
            <a:t>trình</a:t>
          </a:r>
          <a:endParaRPr lang="en-US" dirty="0"/>
        </a:p>
      </dgm:t>
    </dgm:pt>
    <dgm:pt modelId="{2EFDCEF3-637F-4855-A528-BCF7ADBDDEE3}" type="parTrans" cxnId="{DDB542DD-DE12-4C3E-8BE6-0EA999452B45}">
      <dgm:prSet/>
      <dgm:spPr/>
      <dgm:t>
        <a:bodyPr/>
        <a:lstStyle/>
        <a:p>
          <a:endParaRPr lang="en-US"/>
        </a:p>
      </dgm:t>
    </dgm:pt>
    <dgm:pt modelId="{CE54A197-E52B-4F29-A4E9-005EEB5B9DA1}" type="sibTrans" cxnId="{DDB542DD-DE12-4C3E-8BE6-0EA999452B45}">
      <dgm:prSet/>
      <dgm:spPr/>
      <dgm:t>
        <a:bodyPr/>
        <a:lstStyle/>
        <a:p>
          <a:endParaRPr lang="en-US"/>
        </a:p>
      </dgm:t>
    </dgm:pt>
    <dgm:pt modelId="{90DC1945-B113-437D-A497-7114F0C413F0}">
      <dgm:prSet/>
      <dgm:spPr/>
      <dgm:t>
        <a:bodyPr/>
        <a:lstStyle/>
        <a:p>
          <a:r>
            <a:rPr lang="en-US" dirty="0" err="1"/>
            <a:t>Bộ</a:t>
          </a:r>
          <a:r>
            <a:rPr lang="en-US" dirty="0"/>
            <a:t> </a:t>
          </a:r>
          <a:r>
            <a:rPr lang="en-US" dirty="0" err="1"/>
            <a:t>nhớ</a:t>
          </a:r>
          <a:r>
            <a:rPr lang="en-US" dirty="0"/>
            <a:t> </a:t>
          </a:r>
          <a:r>
            <a:rPr lang="en-US" dirty="0" err="1"/>
            <a:t>chương</a:t>
          </a:r>
          <a:r>
            <a:rPr lang="en-US" dirty="0"/>
            <a:t> </a:t>
          </a:r>
          <a:r>
            <a:rPr lang="en-US" dirty="0" err="1"/>
            <a:t>trình</a:t>
          </a:r>
          <a:r>
            <a:rPr lang="en-US" dirty="0"/>
            <a:t> (FLASH): 32KB</a:t>
          </a:r>
        </a:p>
      </dgm:t>
    </dgm:pt>
    <dgm:pt modelId="{2F87C42D-5102-4729-995B-F3BBD91CF953}" type="parTrans" cxnId="{9353091D-394C-4099-A9DA-262807075D61}">
      <dgm:prSet/>
      <dgm:spPr/>
      <dgm:t>
        <a:bodyPr/>
        <a:lstStyle/>
        <a:p>
          <a:endParaRPr lang="en-US"/>
        </a:p>
      </dgm:t>
    </dgm:pt>
    <dgm:pt modelId="{E398D7C1-80C9-4AC0-BC59-B54C7116403D}" type="sibTrans" cxnId="{9353091D-394C-4099-A9DA-262807075D61}">
      <dgm:prSet/>
      <dgm:spPr/>
      <dgm:t>
        <a:bodyPr/>
        <a:lstStyle/>
        <a:p>
          <a:endParaRPr lang="en-US"/>
        </a:p>
      </dgm:t>
    </dgm:pt>
    <dgm:pt modelId="{B433C92E-0439-4CD8-92E0-67E465E121E3}">
      <dgm:prSet/>
      <dgm:spPr/>
      <dgm:t>
        <a:bodyPr/>
        <a:lstStyle/>
        <a:p>
          <a:r>
            <a:rPr lang="en-US" dirty="0"/>
            <a:t>1KB EEPROM</a:t>
          </a:r>
        </a:p>
      </dgm:t>
    </dgm:pt>
    <dgm:pt modelId="{3CE486A4-16E6-44C9-9964-911620256C6E}" type="parTrans" cxnId="{A8FBB9D8-EE4F-4739-8450-8E6274A59F57}">
      <dgm:prSet/>
      <dgm:spPr/>
      <dgm:t>
        <a:bodyPr/>
        <a:lstStyle/>
        <a:p>
          <a:endParaRPr lang="en-US"/>
        </a:p>
      </dgm:t>
    </dgm:pt>
    <dgm:pt modelId="{D8A6333B-D66A-43D8-8087-633F5E282E95}" type="sibTrans" cxnId="{A8FBB9D8-EE4F-4739-8450-8E6274A59F57}">
      <dgm:prSet/>
      <dgm:spPr/>
      <dgm:t>
        <a:bodyPr/>
        <a:lstStyle/>
        <a:p>
          <a:endParaRPr lang="en-US"/>
        </a:p>
      </dgm:t>
    </dgm:pt>
    <dgm:pt modelId="{FDDE408C-547B-429A-ACB0-C8C008F837D3}">
      <dgm:prSet/>
      <dgm:spPr/>
      <dgm:t>
        <a:bodyPr/>
        <a:lstStyle/>
        <a:p>
          <a:r>
            <a:rPr lang="en-US" dirty="0"/>
            <a:t>RAM 8bít (2KB SRAM)</a:t>
          </a:r>
        </a:p>
      </dgm:t>
    </dgm:pt>
    <dgm:pt modelId="{EE1D2333-74D6-42EF-A435-9EF1F9FCA673}" type="parTrans" cxnId="{AAB9E42F-FF47-4767-A661-29FCADCD224D}">
      <dgm:prSet/>
      <dgm:spPr/>
      <dgm:t>
        <a:bodyPr/>
        <a:lstStyle/>
        <a:p>
          <a:endParaRPr lang="en-US"/>
        </a:p>
      </dgm:t>
    </dgm:pt>
    <dgm:pt modelId="{3F4CD959-0086-472E-8E56-0216203156E5}" type="sibTrans" cxnId="{AAB9E42F-FF47-4767-A661-29FCADCD224D}">
      <dgm:prSet/>
      <dgm:spPr/>
      <dgm:t>
        <a:bodyPr/>
        <a:lstStyle/>
        <a:p>
          <a:endParaRPr lang="en-US"/>
        </a:p>
      </dgm:t>
    </dgm:pt>
    <dgm:pt modelId="{8AE0DF16-BB49-4A50-AA35-548C51EDCB86}">
      <dgm:prSet/>
      <dgm:spPr/>
      <dgm:t>
        <a:bodyPr/>
        <a:lstStyle/>
        <a:p>
          <a:r>
            <a:rPr lang="en-US"/>
            <a:t>Số timer: 3 timer gồm 2 timer 8-bit và 1 timer 16-bit</a:t>
          </a:r>
          <a:endParaRPr lang="en-US" dirty="0"/>
        </a:p>
      </dgm:t>
    </dgm:pt>
    <dgm:pt modelId="{50ABFAEB-AAF4-4207-8A25-9D482560E660}" type="parTrans" cxnId="{7F021E8A-AB85-423B-BAE0-6A4AF648E5D8}">
      <dgm:prSet/>
      <dgm:spPr/>
      <dgm:t>
        <a:bodyPr/>
        <a:lstStyle/>
        <a:p>
          <a:endParaRPr lang="en-US"/>
        </a:p>
      </dgm:t>
    </dgm:pt>
    <dgm:pt modelId="{7C069545-230E-4573-AFEC-4CCD2DB0BF97}" type="sibTrans" cxnId="{7F021E8A-AB85-423B-BAE0-6A4AF648E5D8}">
      <dgm:prSet/>
      <dgm:spPr/>
      <dgm:t>
        <a:bodyPr/>
        <a:lstStyle/>
        <a:p>
          <a:endParaRPr lang="en-US"/>
        </a:p>
      </dgm:t>
    </dgm:pt>
    <dgm:pt modelId="{9A098C6E-1F6D-4A18-BB66-4C4EDDCD054B}" type="pres">
      <dgm:prSet presAssocID="{93F3D68D-FB74-41B0-ABC7-C60726DF7910}" presName="vert0" presStyleCnt="0">
        <dgm:presLayoutVars>
          <dgm:dir/>
          <dgm:animOne val="branch"/>
          <dgm:animLvl val="lvl"/>
        </dgm:presLayoutVars>
      </dgm:prSet>
      <dgm:spPr/>
    </dgm:pt>
    <dgm:pt modelId="{931617FC-720A-406B-8833-AB17F12193CE}" type="pres">
      <dgm:prSet presAssocID="{846DDCF5-A697-440D-AD98-F72BCA37807D}" presName="thickLine" presStyleLbl="alignNode1" presStyleIdx="0" presStyleCnt="1"/>
      <dgm:spPr/>
    </dgm:pt>
    <dgm:pt modelId="{14E85711-3E9D-4EF7-8B14-41045BDFAE04}" type="pres">
      <dgm:prSet presAssocID="{846DDCF5-A697-440D-AD98-F72BCA37807D}" presName="horz1" presStyleCnt="0"/>
      <dgm:spPr/>
    </dgm:pt>
    <dgm:pt modelId="{A084CFE1-94C1-4D7D-82F5-79726AB985D3}" type="pres">
      <dgm:prSet presAssocID="{846DDCF5-A697-440D-AD98-F72BCA37807D}" presName="tx1" presStyleLbl="revTx" presStyleIdx="0" presStyleCnt="8" custScaleX="146591"/>
      <dgm:spPr/>
    </dgm:pt>
    <dgm:pt modelId="{31E94D98-2A73-46E0-95D0-4F34E5DA9AB7}" type="pres">
      <dgm:prSet presAssocID="{846DDCF5-A697-440D-AD98-F72BCA37807D}" presName="vert1" presStyleCnt="0"/>
      <dgm:spPr/>
    </dgm:pt>
    <dgm:pt modelId="{3D77D7F7-3469-440E-84C4-DABA9985CCFD}" type="pres">
      <dgm:prSet presAssocID="{5D196937-EE66-4100-B577-5AE655D9C5E2}" presName="vertSpace2a" presStyleCnt="0"/>
      <dgm:spPr/>
    </dgm:pt>
    <dgm:pt modelId="{03AF3ABF-283E-48F3-802C-4166618781BC}" type="pres">
      <dgm:prSet presAssocID="{5D196937-EE66-4100-B577-5AE655D9C5E2}" presName="horz2" presStyleCnt="0"/>
      <dgm:spPr/>
    </dgm:pt>
    <dgm:pt modelId="{9E4AC6A4-D581-4CE7-822A-3FDBEFABE402}" type="pres">
      <dgm:prSet presAssocID="{5D196937-EE66-4100-B577-5AE655D9C5E2}" presName="horzSpace2" presStyleCnt="0"/>
      <dgm:spPr/>
    </dgm:pt>
    <dgm:pt modelId="{43738A86-7A84-40F9-AD6D-9B93745C86D8}" type="pres">
      <dgm:prSet presAssocID="{5D196937-EE66-4100-B577-5AE655D9C5E2}" presName="tx2" presStyleLbl="revTx" presStyleIdx="1" presStyleCnt="8"/>
      <dgm:spPr/>
    </dgm:pt>
    <dgm:pt modelId="{52F3A724-99F6-488F-A7BB-CD530FDFE49B}" type="pres">
      <dgm:prSet presAssocID="{5D196937-EE66-4100-B577-5AE655D9C5E2}" presName="vert2" presStyleCnt="0"/>
      <dgm:spPr/>
    </dgm:pt>
    <dgm:pt modelId="{ACC2C5C2-F52D-4DE3-A4EB-8B27B6073580}" type="pres">
      <dgm:prSet presAssocID="{5D196937-EE66-4100-B577-5AE655D9C5E2}" presName="thinLine2b" presStyleLbl="callout" presStyleIdx="0" presStyleCnt="7"/>
      <dgm:spPr/>
    </dgm:pt>
    <dgm:pt modelId="{4C54D189-1194-4B01-92AD-80E194DCD58A}" type="pres">
      <dgm:prSet presAssocID="{5D196937-EE66-4100-B577-5AE655D9C5E2}" presName="vertSpace2b" presStyleCnt="0"/>
      <dgm:spPr/>
    </dgm:pt>
    <dgm:pt modelId="{10970DFC-DC58-4849-9710-4E837DA1E451}" type="pres">
      <dgm:prSet presAssocID="{FD550A65-6A35-41A1-8872-0BB14742FDB4}" presName="horz2" presStyleCnt="0"/>
      <dgm:spPr/>
    </dgm:pt>
    <dgm:pt modelId="{D9248666-FAF1-4568-9F03-C706E1CC18A3}" type="pres">
      <dgm:prSet presAssocID="{FD550A65-6A35-41A1-8872-0BB14742FDB4}" presName="horzSpace2" presStyleCnt="0"/>
      <dgm:spPr/>
    </dgm:pt>
    <dgm:pt modelId="{DDEFB47B-B5F1-4BCA-8EF4-FC6EEECD52D3}" type="pres">
      <dgm:prSet presAssocID="{FD550A65-6A35-41A1-8872-0BB14742FDB4}" presName="tx2" presStyleLbl="revTx" presStyleIdx="2" presStyleCnt="8"/>
      <dgm:spPr/>
    </dgm:pt>
    <dgm:pt modelId="{E999379C-C641-497B-B7CC-09E751B6D346}" type="pres">
      <dgm:prSet presAssocID="{FD550A65-6A35-41A1-8872-0BB14742FDB4}" presName="vert2" presStyleCnt="0"/>
      <dgm:spPr/>
    </dgm:pt>
    <dgm:pt modelId="{4BDD1E59-AAB7-4FB9-B999-812713E27683}" type="pres">
      <dgm:prSet presAssocID="{FD550A65-6A35-41A1-8872-0BB14742FDB4}" presName="thinLine2b" presStyleLbl="callout" presStyleIdx="1" presStyleCnt="7"/>
      <dgm:spPr/>
    </dgm:pt>
    <dgm:pt modelId="{B904F98B-0FCD-413E-B01A-E6EA203FEB8E}" type="pres">
      <dgm:prSet presAssocID="{FD550A65-6A35-41A1-8872-0BB14742FDB4}" presName="vertSpace2b" presStyleCnt="0"/>
      <dgm:spPr/>
    </dgm:pt>
    <dgm:pt modelId="{34537E87-4CF9-455C-9C4F-3C4C5C70BC84}" type="pres">
      <dgm:prSet presAssocID="{71585D39-AE44-40D4-955A-A3F765A468A8}" presName="horz2" presStyleCnt="0"/>
      <dgm:spPr/>
    </dgm:pt>
    <dgm:pt modelId="{06EDFED8-310D-4F95-AA6B-5192AFF7F805}" type="pres">
      <dgm:prSet presAssocID="{71585D39-AE44-40D4-955A-A3F765A468A8}" presName="horzSpace2" presStyleCnt="0"/>
      <dgm:spPr/>
    </dgm:pt>
    <dgm:pt modelId="{0A48B05E-0CA0-4C01-BAF7-4432BF6FE6E3}" type="pres">
      <dgm:prSet presAssocID="{71585D39-AE44-40D4-955A-A3F765A468A8}" presName="tx2" presStyleLbl="revTx" presStyleIdx="3" presStyleCnt="8"/>
      <dgm:spPr/>
    </dgm:pt>
    <dgm:pt modelId="{FE80B4EC-EB8B-4905-867E-E1CC93A95B4C}" type="pres">
      <dgm:prSet presAssocID="{71585D39-AE44-40D4-955A-A3F765A468A8}" presName="vert2" presStyleCnt="0"/>
      <dgm:spPr/>
    </dgm:pt>
    <dgm:pt modelId="{3B62AD7A-BDD4-488B-A3A3-B0CC73622AE1}" type="pres">
      <dgm:prSet presAssocID="{71585D39-AE44-40D4-955A-A3F765A468A8}" presName="thinLine2b" presStyleLbl="callout" presStyleIdx="2" presStyleCnt="7"/>
      <dgm:spPr/>
    </dgm:pt>
    <dgm:pt modelId="{40D31550-80AD-4C3B-AC40-0819AF95EB70}" type="pres">
      <dgm:prSet presAssocID="{71585D39-AE44-40D4-955A-A3F765A468A8}" presName="vertSpace2b" presStyleCnt="0"/>
      <dgm:spPr/>
    </dgm:pt>
    <dgm:pt modelId="{3F113264-A50D-4291-B310-56BB71C57F3A}" type="pres">
      <dgm:prSet presAssocID="{90DC1945-B113-437D-A497-7114F0C413F0}" presName="horz2" presStyleCnt="0"/>
      <dgm:spPr/>
    </dgm:pt>
    <dgm:pt modelId="{DD8DCB3A-64D3-4C69-B7BE-0D3A01A213FB}" type="pres">
      <dgm:prSet presAssocID="{90DC1945-B113-437D-A497-7114F0C413F0}" presName="horzSpace2" presStyleCnt="0"/>
      <dgm:spPr/>
    </dgm:pt>
    <dgm:pt modelId="{F8A8707B-2D4A-4E56-BBDA-8AF4777F804D}" type="pres">
      <dgm:prSet presAssocID="{90DC1945-B113-437D-A497-7114F0C413F0}" presName="tx2" presStyleLbl="revTx" presStyleIdx="4" presStyleCnt="8"/>
      <dgm:spPr/>
    </dgm:pt>
    <dgm:pt modelId="{80D479E8-C93F-407B-BDBB-9D95E784E6EE}" type="pres">
      <dgm:prSet presAssocID="{90DC1945-B113-437D-A497-7114F0C413F0}" presName="vert2" presStyleCnt="0"/>
      <dgm:spPr/>
    </dgm:pt>
    <dgm:pt modelId="{E77322E3-77A2-4A04-8A6B-E717A2C9F485}" type="pres">
      <dgm:prSet presAssocID="{90DC1945-B113-437D-A497-7114F0C413F0}" presName="thinLine2b" presStyleLbl="callout" presStyleIdx="3" presStyleCnt="7"/>
      <dgm:spPr/>
    </dgm:pt>
    <dgm:pt modelId="{91B28FE2-CF13-441E-8529-1865F49105F9}" type="pres">
      <dgm:prSet presAssocID="{90DC1945-B113-437D-A497-7114F0C413F0}" presName="vertSpace2b" presStyleCnt="0"/>
      <dgm:spPr/>
    </dgm:pt>
    <dgm:pt modelId="{FDE4FB6E-C46A-494E-B7E8-F02370F77697}" type="pres">
      <dgm:prSet presAssocID="{B433C92E-0439-4CD8-92E0-67E465E121E3}" presName="horz2" presStyleCnt="0"/>
      <dgm:spPr/>
    </dgm:pt>
    <dgm:pt modelId="{107D2791-243A-4C1F-B163-B829B703197E}" type="pres">
      <dgm:prSet presAssocID="{B433C92E-0439-4CD8-92E0-67E465E121E3}" presName="horzSpace2" presStyleCnt="0"/>
      <dgm:spPr/>
    </dgm:pt>
    <dgm:pt modelId="{465C1957-2CA7-4493-8498-446C067F68F4}" type="pres">
      <dgm:prSet presAssocID="{B433C92E-0439-4CD8-92E0-67E465E121E3}" presName="tx2" presStyleLbl="revTx" presStyleIdx="5" presStyleCnt="8"/>
      <dgm:spPr/>
    </dgm:pt>
    <dgm:pt modelId="{59A73CE9-175B-4D74-A2D7-BD8783DD0B6C}" type="pres">
      <dgm:prSet presAssocID="{B433C92E-0439-4CD8-92E0-67E465E121E3}" presName="vert2" presStyleCnt="0"/>
      <dgm:spPr/>
    </dgm:pt>
    <dgm:pt modelId="{8293EF86-B79E-4A62-9E68-00994323B2DA}" type="pres">
      <dgm:prSet presAssocID="{B433C92E-0439-4CD8-92E0-67E465E121E3}" presName="thinLine2b" presStyleLbl="callout" presStyleIdx="4" presStyleCnt="7"/>
      <dgm:spPr/>
    </dgm:pt>
    <dgm:pt modelId="{CE6FC328-C2DF-43B1-8183-4D4F3D6AD2FA}" type="pres">
      <dgm:prSet presAssocID="{B433C92E-0439-4CD8-92E0-67E465E121E3}" presName="vertSpace2b" presStyleCnt="0"/>
      <dgm:spPr/>
    </dgm:pt>
    <dgm:pt modelId="{5F0BEE86-894E-41F7-900C-0D136F6FF5C3}" type="pres">
      <dgm:prSet presAssocID="{FDDE408C-547B-429A-ACB0-C8C008F837D3}" presName="horz2" presStyleCnt="0"/>
      <dgm:spPr/>
    </dgm:pt>
    <dgm:pt modelId="{A269B2A7-F50A-4C7B-BC7D-A87C00564452}" type="pres">
      <dgm:prSet presAssocID="{FDDE408C-547B-429A-ACB0-C8C008F837D3}" presName="horzSpace2" presStyleCnt="0"/>
      <dgm:spPr/>
    </dgm:pt>
    <dgm:pt modelId="{86EBA31F-6187-4B2A-8AEB-FC8EC7CEF26F}" type="pres">
      <dgm:prSet presAssocID="{FDDE408C-547B-429A-ACB0-C8C008F837D3}" presName="tx2" presStyleLbl="revTx" presStyleIdx="6" presStyleCnt="8"/>
      <dgm:spPr/>
    </dgm:pt>
    <dgm:pt modelId="{DC819D2B-5B07-4C8A-BCCC-E8AD99C217D9}" type="pres">
      <dgm:prSet presAssocID="{FDDE408C-547B-429A-ACB0-C8C008F837D3}" presName="vert2" presStyleCnt="0"/>
      <dgm:spPr/>
    </dgm:pt>
    <dgm:pt modelId="{3A22AD18-C231-4C7D-A104-4A0C8C7FF377}" type="pres">
      <dgm:prSet presAssocID="{FDDE408C-547B-429A-ACB0-C8C008F837D3}" presName="thinLine2b" presStyleLbl="callout" presStyleIdx="5" presStyleCnt="7"/>
      <dgm:spPr/>
    </dgm:pt>
    <dgm:pt modelId="{6B6DD802-90C4-4167-8856-456CC984F7C8}" type="pres">
      <dgm:prSet presAssocID="{FDDE408C-547B-429A-ACB0-C8C008F837D3}" presName="vertSpace2b" presStyleCnt="0"/>
      <dgm:spPr/>
    </dgm:pt>
    <dgm:pt modelId="{1D09F5F0-BBF0-4F99-A8A7-4C0655F012E1}" type="pres">
      <dgm:prSet presAssocID="{8AE0DF16-BB49-4A50-AA35-548C51EDCB86}" presName="horz2" presStyleCnt="0"/>
      <dgm:spPr/>
    </dgm:pt>
    <dgm:pt modelId="{DE8463DC-CCFC-4093-96E5-4EDA23FC1CD2}" type="pres">
      <dgm:prSet presAssocID="{8AE0DF16-BB49-4A50-AA35-548C51EDCB86}" presName="horzSpace2" presStyleCnt="0"/>
      <dgm:spPr/>
    </dgm:pt>
    <dgm:pt modelId="{DAE1F005-C68C-4B11-A414-248089E08D1C}" type="pres">
      <dgm:prSet presAssocID="{8AE0DF16-BB49-4A50-AA35-548C51EDCB86}" presName="tx2" presStyleLbl="revTx" presStyleIdx="7" presStyleCnt="8"/>
      <dgm:spPr/>
    </dgm:pt>
    <dgm:pt modelId="{20AEBDC3-D67E-48B1-B6AD-654214E6705A}" type="pres">
      <dgm:prSet presAssocID="{8AE0DF16-BB49-4A50-AA35-548C51EDCB86}" presName="vert2" presStyleCnt="0"/>
      <dgm:spPr/>
    </dgm:pt>
    <dgm:pt modelId="{99A5175E-2667-49AF-A099-32AD0E00AB9D}" type="pres">
      <dgm:prSet presAssocID="{8AE0DF16-BB49-4A50-AA35-548C51EDCB86}" presName="thinLine2b" presStyleLbl="callout" presStyleIdx="6" presStyleCnt="7"/>
      <dgm:spPr/>
    </dgm:pt>
    <dgm:pt modelId="{BDF0DC48-87A1-4BC4-A832-B2BB431F3605}" type="pres">
      <dgm:prSet presAssocID="{8AE0DF16-BB49-4A50-AA35-548C51EDCB86}" presName="vertSpace2b" presStyleCnt="0"/>
      <dgm:spPr/>
    </dgm:pt>
  </dgm:ptLst>
  <dgm:cxnLst>
    <dgm:cxn modelId="{B0026800-3530-49F8-98F9-3B18616C3A83}" type="presOf" srcId="{90DC1945-B113-437D-A497-7114F0C413F0}" destId="{F8A8707B-2D4A-4E56-BBDA-8AF4777F804D}" srcOrd="0" destOrd="0" presId="urn:microsoft.com/office/officeart/2008/layout/LinedList"/>
    <dgm:cxn modelId="{9353091D-394C-4099-A9DA-262807075D61}" srcId="{846DDCF5-A697-440D-AD98-F72BCA37807D}" destId="{90DC1945-B113-437D-A497-7114F0C413F0}" srcOrd="3" destOrd="0" parTransId="{2F87C42D-5102-4729-995B-F3BBD91CF953}" sibTransId="{E398D7C1-80C9-4AC0-BC59-B54C7116403D}"/>
    <dgm:cxn modelId="{AAB9E42F-FF47-4767-A661-29FCADCD224D}" srcId="{846DDCF5-A697-440D-AD98-F72BCA37807D}" destId="{FDDE408C-547B-429A-ACB0-C8C008F837D3}" srcOrd="5" destOrd="0" parTransId="{EE1D2333-74D6-42EF-A435-9EF1F9FCA673}" sibTransId="{3F4CD959-0086-472E-8E56-0216203156E5}"/>
    <dgm:cxn modelId="{6B1C8967-E38A-45EF-87F8-6EFB48A92483}" type="presOf" srcId="{8AE0DF16-BB49-4A50-AA35-548C51EDCB86}" destId="{DAE1F005-C68C-4B11-A414-248089E08D1C}" srcOrd="0" destOrd="0" presId="urn:microsoft.com/office/officeart/2008/layout/LinedList"/>
    <dgm:cxn modelId="{73699B47-7D05-48DD-9E0C-B7A2E8AF4136}" type="presOf" srcId="{5D196937-EE66-4100-B577-5AE655D9C5E2}" destId="{43738A86-7A84-40F9-AD6D-9B93745C86D8}" srcOrd="0" destOrd="0" presId="urn:microsoft.com/office/officeart/2008/layout/LinedList"/>
    <dgm:cxn modelId="{99099758-9372-46A5-ACCA-E954B4F944A9}" type="presOf" srcId="{B433C92E-0439-4CD8-92E0-67E465E121E3}" destId="{465C1957-2CA7-4493-8498-446C067F68F4}" srcOrd="0" destOrd="0" presId="urn:microsoft.com/office/officeart/2008/layout/LinedList"/>
    <dgm:cxn modelId="{010BD184-CB32-4F29-A6C2-BE22E0FC5B9A}" type="presOf" srcId="{FDDE408C-547B-429A-ACB0-C8C008F837D3}" destId="{86EBA31F-6187-4B2A-8AEB-FC8EC7CEF26F}" srcOrd="0" destOrd="0" presId="urn:microsoft.com/office/officeart/2008/layout/LinedList"/>
    <dgm:cxn modelId="{7F021E8A-AB85-423B-BAE0-6A4AF648E5D8}" srcId="{846DDCF5-A697-440D-AD98-F72BCA37807D}" destId="{8AE0DF16-BB49-4A50-AA35-548C51EDCB86}" srcOrd="6" destOrd="0" parTransId="{50ABFAEB-AAF4-4207-8A25-9D482560E660}" sibTransId="{7C069545-230E-4573-AFEC-4CCD2DB0BF97}"/>
    <dgm:cxn modelId="{689406A9-120F-4AFC-850A-27A0728427BA}" srcId="{846DDCF5-A697-440D-AD98-F72BCA37807D}" destId="{FD550A65-6A35-41A1-8872-0BB14742FDB4}" srcOrd="1" destOrd="0" parTransId="{26F391BF-95BE-469B-81AC-3D729A95D0D4}" sibTransId="{AF2C083A-76FF-4A9F-BE20-618D251A7587}"/>
    <dgm:cxn modelId="{1ECCA3B1-2BC2-40A4-BB61-13473F3A23F9}" srcId="{93F3D68D-FB74-41B0-ABC7-C60726DF7910}" destId="{846DDCF5-A697-440D-AD98-F72BCA37807D}" srcOrd="0" destOrd="0" parTransId="{643A5B0F-5DB6-4FAF-ACD6-D2CE72EE56AE}" sibTransId="{9A30C80F-264E-4F7B-B192-044A8BD93C3C}"/>
    <dgm:cxn modelId="{33D676B8-434C-4A05-BE87-755B35773497}" type="presOf" srcId="{FD550A65-6A35-41A1-8872-0BB14742FDB4}" destId="{DDEFB47B-B5F1-4BCA-8EF4-FC6EEECD52D3}" srcOrd="0" destOrd="0" presId="urn:microsoft.com/office/officeart/2008/layout/LinedList"/>
    <dgm:cxn modelId="{A8FBB9D8-EE4F-4739-8450-8E6274A59F57}" srcId="{846DDCF5-A697-440D-AD98-F72BCA37807D}" destId="{B433C92E-0439-4CD8-92E0-67E465E121E3}" srcOrd="4" destOrd="0" parTransId="{3CE486A4-16E6-44C9-9964-911620256C6E}" sibTransId="{D8A6333B-D66A-43D8-8087-633F5E282E95}"/>
    <dgm:cxn modelId="{CF08A1D9-EFA5-4C7C-8E19-DDCBFA22CCC5}" type="presOf" srcId="{846DDCF5-A697-440D-AD98-F72BCA37807D}" destId="{A084CFE1-94C1-4D7D-82F5-79726AB985D3}" srcOrd="0" destOrd="0" presId="urn:microsoft.com/office/officeart/2008/layout/LinedList"/>
    <dgm:cxn modelId="{DDB542DD-DE12-4C3E-8BE6-0EA999452B45}" srcId="{846DDCF5-A697-440D-AD98-F72BCA37807D}" destId="{71585D39-AE44-40D4-955A-A3F765A468A8}" srcOrd="2" destOrd="0" parTransId="{2EFDCEF3-637F-4855-A528-BCF7ADBDDEE3}" sibTransId="{CE54A197-E52B-4F29-A4E9-005EEB5B9DA1}"/>
    <dgm:cxn modelId="{D19515E9-DA31-439E-89B5-349F32A3A7F3}" type="presOf" srcId="{93F3D68D-FB74-41B0-ABC7-C60726DF7910}" destId="{9A098C6E-1F6D-4A18-BB66-4C4EDDCD054B}" srcOrd="0" destOrd="0" presId="urn:microsoft.com/office/officeart/2008/layout/LinedList"/>
    <dgm:cxn modelId="{9D7D63ED-CF7A-4DFB-90AA-2E58CC7DA993}" type="presOf" srcId="{71585D39-AE44-40D4-955A-A3F765A468A8}" destId="{0A48B05E-0CA0-4C01-BAF7-4432BF6FE6E3}" srcOrd="0" destOrd="0" presId="urn:microsoft.com/office/officeart/2008/layout/LinedList"/>
    <dgm:cxn modelId="{8680B0ED-8D15-4043-8514-4F782C3AFED0}" srcId="{846DDCF5-A697-440D-AD98-F72BCA37807D}" destId="{5D196937-EE66-4100-B577-5AE655D9C5E2}" srcOrd="0" destOrd="0" parTransId="{537FB32A-09B6-4DAA-BB8E-11299A4033FB}" sibTransId="{93A8F527-CE99-4C2B-8424-77002D6AF69D}"/>
    <dgm:cxn modelId="{FF909754-D961-4265-A644-EB283F081314}" type="presParOf" srcId="{9A098C6E-1F6D-4A18-BB66-4C4EDDCD054B}" destId="{931617FC-720A-406B-8833-AB17F12193CE}" srcOrd="0" destOrd="0" presId="urn:microsoft.com/office/officeart/2008/layout/LinedList"/>
    <dgm:cxn modelId="{5ACE022F-B697-4BDB-BFF3-706F1E9F70EB}" type="presParOf" srcId="{9A098C6E-1F6D-4A18-BB66-4C4EDDCD054B}" destId="{14E85711-3E9D-4EF7-8B14-41045BDFAE04}" srcOrd="1" destOrd="0" presId="urn:microsoft.com/office/officeart/2008/layout/LinedList"/>
    <dgm:cxn modelId="{DA83BE35-9C21-4E73-B25D-291F9E79D5DA}" type="presParOf" srcId="{14E85711-3E9D-4EF7-8B14-41045BDFAE04}" destId="{A084CFE1-94C1-4D7D-82F5-79726AB985D3}" srcOrd="0" destOrd="0" presId="urn:microsoft.com/office/officeart/2008/layout/LinedList"/>
    <dgm:cxn modelId="{BA31485A-79E2-4B90-9230-612C43FD7A75}" type="presParOf" srcId="{14E85711-3E9D-4EF7-8B14-41045BDFAE04}" destId="{31E94D98-2A73-46E0-95D0-4F34E5DA9AB7}" srcOrd="1" destOrd="0" presId="urn:microsoft.com/office/officeart/2008/layout/LinedList"/>
    <dgm:cxn modelId="{F082B62C-F937-47C6-BD9C-990A83FAC037}" type="presParOf" srcId="{31E94D98-2A73-46E0-95D0-4F34E5DA9AB7}" destId="{3D77D7F7-3469-440E-84C4-DABA9985CCFD}" srcOrd="0" destOrd="0" presId="urn:microsoft.com/office/officeart/2008/layout/LinedList"/>
    <dgm:cxn modelId="{FEECA6CF-C1D3-439B-B561-7595F154C32D}" type="presParOf" srcId="{31E94D98-2A73-46E0-95D0-4F34E5DA9AB7}" destId="{03AF3ABF-283E-48F3-802C-4166618781BC}" srcOrd="1" destOrd="0" presId="urn:microsoft.com/office/officeart/2008/layout/LinedList"/>
    <dgm:cxn modelId="{59124228-DB09-479A-BFE5-0F8264D62101}" type="presParOf" srcId="{03AF3ABF-283E-48F3-802C-4166618781BC}" destId="{9E4AC6A4-D581-4CE7-822A-3FDBEFABE402}" srcOrd="0" destOrd="0" presId="urn:microsoft.com/office/officeart/2008/layout/LinedList"/>
    <dgm:cxn modelId="{241C03CD-E1C3-4B82-86DF-ED4BB7BCE21D}" type="presParOf" srcId="{03AF3ABF-283E-48F3-802C-4166618781BC}" destId="{43738A86-7A84-40F9-AD6D-9B93745C86D8}" srcOrd="1" destOrd="0" presId="urn:microsoft.com/office/officeart/2008/layout/LinedList"/>
    <dgm:cxn modelId="{6EF5703B-FA9F-4A66-978C-007A601EF471}" type="presParOf" srcId="{03AF3ABF-283E-48F3-802C-4166618781BC}" destId="{52F3A724-99F6-488F-A7BB-CD530FDFE49B}" srcOrd="2" destOrd="0" presId="urn:microsoft.com/office/officeart/2008/layout/LinedList"/>
    <dgm:cxn modelId="{15F89D96-9C0A-4451-B115-39C68AEEB67A}" type="presParOf" srcId="{31E94D98-2A73-46E0-95D0-4F34E5DA9AB7}" destId="{ACC2C5C2-F52D-4DE3-A4EB-8B27B6073580}" srcOrd="2" destOrd="0" presId="urn:microsoft.com/office/officeart/2008/layout/LinedList"/>
    <dgm:cxn modelId="{31F5B95C-2659-4730-9CA5-A22082911B77}" type="presParOf" srcId="{31E94D98-2A73-46E0-95D0-4F34E5DA9AB7}" destId="{4C54D189-1194-4B01-92AD-80E194DCD58A}" srcOrd="3" destOrd="0" presId="urn:microsoft.com/office/officeart/2008/layout/LinedList"/>
    <dgm:cxn modelId="{B48556EE-FD98-482F-B6D1-FDD173C0993F}" type="presParOf" srcId="{31E94D98-2A73-46E0-95D0-4F34E5DA9AB7}" destId="{10970DFC-DC58-4849-9710-4E837DA1E451}" srcOrd="4" destOrd="0" presId="urn:microsoft.com/office/officeart/2008/layout/LinedList"/>
    <dgm:cxn modelId="{7E8B7A20-EF4F-4CC2-B212-B1E281AE6E86}" type="presParOf" srcId="{10970DFC-DC58-4849-9710-4E837DA1E451}" destId="{D9248666-FAF1-4568-9F03-C706E1CC18A3}" srcOrd="0" destOrd="0" presId="urn:microsoft.com/office/officeart/2008/layout/LinedList"/>
    <dgm:cxn modelId="{164187D2-CEDB-49C1-8F94-996BBB2D2875}" type="presParOf" srcId="{10970DFC-DC58-4849-9710-4E837DA1E451}" destId="{DDEFB47B-B5F1-4BCA-8EF4-FC6EEECD52D3}" srcOrd="1" destOrd="0" presId="urn:microsoft.com/office/officeart/2008/layout/LinedList"/>
    <dgm:cxn modelId="{6FD27972-64B3-478E-A5FB-110503D244CB}" type="presParOf" srcId="{10970DFC-DC58-4849-9710-4E837DA1E451}" destId="{E999379C-C641-497B-B7CC-09E751B6D346}" srcOrd="2" destOrd="0" presId="urn:microsoft.com/office/officeart/2008/layout/LinedList"/>
    <dgm:cxn modelId="{13BFD843-2381-4307-A770-A4C730D58EC9}" type="presParOf" srcId="{31E94D98-2A73-46E0-95D0-4F34E5DA9AB7}" destId="{4BDD1E59-AAB7-4FB9-B999-812713E27683}" srcOrd="5" destOrd="0" presId="urn:microsoft.com/office/officeart/2008/layout/LinedList"/>
    <dgm:cxn modelId="{8A00068C-9276-46BD-BAF6-21CC3038BCFD}" type="presParOf" srcId="{31E94D98-2A73-46E0-95D0-4F34E5DA9AB7}" destId="{B904F98B-0FCD-413E-B01A-E6EA203FEB8E}" srcOrd="6" destOrd="0" presId="urn:microsoft.com/office/officeart/2008/layout/LinedList"/>
    <dgm:cxn modelId="{3F9D05A2-966E-4B3C-BCC9-04DD459269EF}" type="presParOf" srcId="{31E94D98-2A73-46E0-95D0-4F34E5DA9AB7}" destId="{34537E87-4CF9-455C-9C4F-3C4C5C70BC84}" srcOrd="7" destOrd="0" presId="urn:microsoft.com/office/officeart/2008/layout/LinedList"/>
    <dgm:cxn modelId="{653B9C9C-7439-4156-9339-460F78478624}" type="presParOf" srcId="{34537E87-4CF9-455C-9C4F-3C4C5C70BC84}" destId="{06EDFED8-310D-4F95-AA6B-5192AFF7F805}" srcOrd="0" destOrd="0" presId="urn:microsoft.com/office/officeart/2008/layout/LinedList"/>
    <dgm:cxn modelId="{10D92110-E9C8-4605-870B-F42F4E98B4D4}" type="presParOf" srcId="{34537E87-4CF9-455C-9C4F-3C4C5C70BC84}" destId="{0A48B05E-0CA0-4C01-BAF7-4432BF6FE6E3}" srcOrd="1" destOrd="0" presId="urn:microsoft.com/office/officeart/2008/layout/LinedList"/>
    <dgm:cxn modelId="{C7A91144-3D92-4ADC-9BFB-9DA561A23519}" type="presParOf" srcId="{34537E87-4CF9-455C-9C4F-3C4C5C70BC84}" destId="{FE80B4EC-EB8B-4905-867E-E1CC93A95B4C}" srcOrd="2" destOrd="0" presId="urn:microsoft.com/office/officeart/2008/layout/LinedList"/>
    <dgm:cxn modelId="{08C7072A-67E4-45BE-8130-28420D2EB11D}" type="presParOf" srcId="{31E94D98-2A73-46E0-95D0-4F34E5DA9AB7}" destId="{3B62AD7A-BDD4-488B-A3A3-B0CC73622AE1}" srcOrd="8" destOrd="0" presId="urn:microsoft.com/office/officeart/2008/layout/LinedList"/>
    <dgm:cxn modelId="{2F084E03-B1FA-4C6F-93EF-059B9C091BC5}" type="presParOf" srcId="{31E94D98-2A73-46E0-95D0-4F34E5DA9AB7}" destId="{40D31550-80AD-4C3B-AC40-0819AF95EB70}" srcOrd="9" destOrd="0" presId="urn:microsoft.com/office/officeart/2008/layout/LinedList"/>
    <dgm:cxn modelId="{934CF68D-C4F6-4FEE-BB92-F630B70AF553}" type="presParOf" srcId="{31E94D98-2A73-46E0-95D0-4F34E5DA9AB7}" destId="{3F113264-A50D-4291-B310-56BB71C57F3A}" srcOrd="10" destOrd="0" presId="urn:microsoft.com/office/officeart/2008/layout/LinedList"/>
    <dgm:cxn modelId="{B555C16D-0D3A-4CAE-BD66-1FC9B23CE59D}" type="presParOf" srcId="{3F113264-A50D-4291-B310-56BB71C57F3A}" destId="{DD8DCB3A-64D3-4C69-B7BE-0D3A01A213FB}" srcOrd="0" destOrd="0" presId="urn:microsoft.com/office/officeart/2008/layout/LinedList"/>
    <dgm:cxn modelId="{639DA678-5534-4B02-82F9-67DF095A2C1A}" type="presParOf" srcId="{3F113264-A50D-4291-B310-56BB71C57F3A}" destId="{F8A8707B-2D4A-4E56-BBDA-8AF4777F804D}" srcOrd="1" destOrd="0" presId="urn:microsoft.com/office/officeart/2008/layout/LinedList"/>
    <dgm:cxn modelId="{D82DE81C-E905-4AAE-9128-745C91EF6A0B}" type="presParOf" srcId="{3F113264-A50D-4291-B310-56BB71C57F3A}" destId="{80D479E8-C93F-407B-BDBB-9D95E784E6EE}" srcOrd="2" destOrd="0" presId="urn:microsoft.com/office/officeart/2008/layout/LinedList"/>
    <dgm:cxn modelId="{6474DD6D-5AFD-4F0D-9869-2CD7913B4000}" type="presParOf" srcId="{31E94D98-2A73-46E0-95D0-4F34E5DA9AB7}" destId="{E77322E3-77A2-4A04-8A6B-E717A2C9F485}" srcOrd="11" destOrd="0" presId="urn:microsoft.com/office/officeart/2008/layout/LinedList"/>
    <dgm:cxn modelId="{50DBE3C0-ED78-4C5D-8246-C5057B0301A2}" type="presParOf" srcId="{31E94D98-2A73-46E0-95D0-4F34E5DA9AB7}" destId="{91B28FE2-CF13-441E-8529-1865F49105F9}" srcOrd="12" destOrd="0" presId="urn:microsoft.com/office/officeart/2008/layout/LinedList"/>
    <dgm:cxn modelId="{646180F4-681D-4C33-86BA-D515E9A13681}" type="presParOf" srcId="{31E94D98-2A73-46E0-95D0-4F34E5DA9AB7}" destId="{FDE4FB6E-C46A-494E-B7E8-F02370F77697}" srcOrd="13" destOrd="0" presId="urn:microsoft.com/office/officeart/2008/layout/LinedList"/>
    <dgm:cxn modelId="{EB1EF3CD-2961-47DE-9806-E79C31615A0F}" type="presParOf" srcId="{FDE4FB6E-C46A-494E-B7E8-F02370F77697}" destId="{107D2791-243A-4C1F-B163-B829B703197E}" srcOrd="0" destOrd="0" presId="urn:microsoft.com/office/officeart/2008/layout/LinedList"/>
    <dgm:cxn modelId="{7FA6DA92-B735-4628-A599-A670C3C458B1}" type="presParOf" srcId="{FDE4FB6E-C46A-494E-B7E8-F02370F77697}" destId="{465C1957-2CA7-4493-8498-446C067F68F4}" srcOrd="1" destOrd="0" presId="urn:microsoft.com/office/officeart/2008/layout/LinedList"/>
    <dgm:cxn modelId="{47EFCD96-7293-4A40-BFE5-3E3EA4F68FB8}" type="presParOf" srcId="{FDE4FB6E-C46A-494E-B7E8-F02370F77697}" destId="{59A73CE9-175B-4D74-A2D7-BD8783DD0B6C}" srcOrd="2" destOrd="0" presId="urn:microsoft.com/office/officeart/2008/layout/LinedList"/>
    <dgm:cxn modelId="{3F3E21F5-EEBD-4CAB-A286-052D1E9A0A96}" type="presParOf" srcId="{31E94D98-2A73-46E0-95D0-4F34E5DA9AB7}" destId="{8293EF86-B79E-4A62-9E68-00994323B2DA}" srcOrd="14" destOrd="0" presId="urn:microsoft.com/office/officeart/2008/layout/LinedList"/>
    <dgm:cxn modelId="{01732BF1-D992-438A-B1BA-2696BD07D5B2}" type="presParOf" srcId="{31E94D98-2A73-46E0-95D0-4F34E5DA9AB7}" destId="{CE6FC328-C2DF-43B1-8183-4D4F3D6AD2FA}" srcOrd="15" destOrd="0" presId="urn:microsoft.com/office/officeart/2008/layout/LinedList"/>
    <dgm:cxn modelId="{E05E8A71-4DDD-4878-924A-74249C84AA93}" type="presParOf" srcId="{31E94D98-2A73-46E0-95D0-4F34E5DA9AB7}" destId="{5F0BEE86-894E-41F7-900C-0D136F6FF5C3}" srcOrd="16" destOrd="0" presId="urn:microsoft.com/office/officeart/2008/layout/LinedList"/>
    <dgm:cxn modelId="{13373231-64D0-4B02-9F50-721CF6FE01D9}" type="presParOf" srcId="{5F0BEE86-894E-41F7-900C-0D136F6FF5C3}" destId="{A269B2A7-F50A-4C7B-BC7D-A87C00564452}" srcOrd="0" destOrd="0" presId="urn:microsoft.com/office/officeart/2008/layout/LinedList"/>
    <dgm:cxn modelId="{AF8495CD-DD24-485F-8CE3-9DD01DFBA807}" type="presParOf" srcId="{5F0BEE86-894E-41F7-900C-0D136F6FF5C3}" destId="{86EBA31F-6187-4B2A-8AEB-FC8EC7CEF26F}" srcOrd="1" destOrd="0" presId="urn:microsoft.com/office/officeart/2008/layout/LinedList"/>
    <dgm:cxn modelId="{78266C61-D9B9-42B8-8173-B564AD70797A}" type="presParOf" srcId="{5F0BEE86-894E-41F7-900C-0D136F6FF5C3}" destId="{DC819D2B-5B07-4C8A-BCCC-E8AD99C217D9}" srcOrd="2" destOrd="0" presId="urn:microsoft.com/office/officeart/2008/layout/LinedList"/>
    <dgm:cxn modelId="{499B207A-97AC-40E4-B783-2A278A67CB59}" type="presParOf" srcId="{31E94D98-2A73-46E0-95D0-4F34E5DA9AB7}" destId="{3A22AD18-C231-4C7D-A104-4A0C8C7FF377}" srcOrd="17" destOrd="0" presId="urn:microsoft.com/office/officeart/2008/layout/LinedList"/>
    <dgm:cxn modelId="{D54922DE-B2EC-4A06-A150-3423B507C847}" type="presParOf" srcId="{31E94D98-2A73-46E0-95D0-4F34E5DA9AB7}" destId="{6B6DD802-90C4-4167-8856-456CC984F7C8}" srcOrd="18" destOrd="0" presId="urn:microsoft.com/office/officeart/2008/layout/LinedList"/>
    <dgm:cxn modelId="{7EB34C06-D8D0-40B6-89C5-81F89D421DD5}" type="presParOf" srcId="{31E94D98-2A73-46E0-95D0-4F34E5DA9AB7}" destId="{1D09F5F0-BBF0-4F99-A8A7-4C0655F012E1}" srcOrd="19" destOrd="0" presId="urn:microsoft.com/office/officeart/2008/layout/LinedList"/>
    <dgm:cxn modelId="{314FA1CC-A64D-4D17-BAE1-543FFE920DA9}" type="presParOf" srcId="{1D09F5F0-BBF0-4F99-A8A7-4C0655F012E1}" destId="{DE8463DC-CCFC-4093-96E5-4EDA23FC1CD2}" srcOrd="0" destOrd="0" presId="urn:microsoft.com/office/officeart/2008/layout/LinedList"/>
    <dgm:cxn modelId="{FE2BBBF3-EBC0-4DD0-B9FD-5B1D4F99A3E9}" type="presParOf" srcId="{1D09F5F0-BBF0-4F99-A8A7-4C0655F012E1}" destId="{DAE1F005-C68C-4B11-A414-248089E08D1C}" srcOrd="1" destOrd="0" presId="urn:microsoft.com/office/officeart/2008/layout/LinedList"/>
    <dgm:cxn modelId="{B73E907B-DD54-4E28-8C3B-91DBE94C3B92}" type="presParOf" srcId="{1D09F5F0-BBF0-4F99-A8A7-4C0655F012E1}" destId="{20AEBDC3-D67E-48B1-B6AD-654214E6705A}" srcOrd="2" destOrd="0" presId="urn:microsoft.com/office/officeart/2008/layout/LinedList"/>
    <dgm:cxn modelId="{E9087F8A-0E56-4277-8038-226ED141ECF7}" type="presParOf" srcId="{31E94D98-2A73-46E0-95D0-4F34E5DA9AB7}" destId="{99A5175E-2667-49AF-A099-32AD0E00AB9D}" srcOrd="20" destOrd="0" presId="urn:microsoft.com/office/officeart/2008/layout/LinedList"/>
    <dgm:cxn modelId="{5DFC108B-A2EC-4812-B5C8-93D997633A30}" type="presParOf" srcId="{31E94D98-2A73-46E0-95D0-4F34E5DA9AB7}" destId="{BDF0DC48-87A1-4BC4-A832-B2BB431F3605}" srcOrd="2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12B5FC-86B4-46C8-93EC-1433CD32F580}">
      <dsp:nvSpPr>
        <dsp:cNvPr id="0" name=""/>
        <dsp:cNvSpPr/>
      </dsp:nvSpPr>
      <dsp:spPr>
        <a:xfrm>
          <a:off x="146219" y="546947"/>
          <a:ext cx="3472433" cy="1085135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34998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TỔNG QUAN LUẬN VĂN</a:t>
          </a:r>
        </a:p>
      </dsp:txBody>
      <dsp:txXfrm>
        <a:off x="146219" y="546947"/>
        <a:ext cx="3472433" cy="1085135"/>
      </dsp:txXfrm>
    </dsp:sp>
    <dsp:sp modelId="{55EB2D8A-EDF6-4F31-A18A-8CE1ABD4ABC6}">
      <dsp:nvSpPr>
        <dsp:cNvPr id="0" name=""/>
        <dsp:cNvSpPr/>
      </dsp:nvSpPr>
      <dsp:spPr>
        <a:xfrm>
          <a:off x="1535" y="390205"/>
          <a:ext cx="759594" cy="1139392"/>
        </a:xfrm>
        <a:prstGeom prst="rect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0000" r="-50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B8D294-13CD-4BE9-BBFA-C6003FC5EE8B}">
      <dsp:nvSpPr>
        <dsp:cNvPr id="0" name=""/>
        <dsp:cNvSpPr/>
      </dsp:nvSpPr>
      <dsp:spPr>
        <a:xfrm>
          <a:off x="3993630" y="546947"/>
          <a:ext cx="3472433" cy="1085135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34998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KHÁI NIỆM CHUNG</a:t>
          </a:r>
        </a:p>
      </dsp:txBody>
      <dsp:txXfrm>
        <a:off x="3993630" y="546947"/>
        <a:ext cx="3472433" cy="1085135"/>
      </dsp:txXfrm>
    </dsp:sp>
    <dsp:sp modelId="{0BD4C17E-1817-43AE-B1E8-9812BCF97089}">
      <dsp:nvSpPr>
        <dsp:cNvPr id="0" name=""/>
        <dsp:cNvSpPr/>
      </dsp:nvSpPr>
      <dsp:spPr>
        <a:xfrm>
          <a:off x="3848945" y="390205"/>
          <a:ext cx="759594" cy="1139392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5992FCE-2400-43B3-9206-5F90BE2B67DA}">
      <dsp:nvSpPr>
        <dsp:cNvPr id="0" name=""/>
        <dsp:cNvSpPr/>
      </dsp:nvSpPr>
      <dsp:spPr>
        <a:xfrm>
          <a:off x="146219" y="1913012"/>
          <a:ext cx="3472433" cy="1085135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34998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THIẾT KẾ PHẦN CỨNG</a:t>
          </a:r>
        </a:p>
      </dsp:txBody>
      <dsp:txXfrm>
        <a:off x="146219" y="1913012"/>
        <a:ext cx="3472433" cy="1085135"/>
      </dsp:txXfrm>
    </dsp:sp>
    <dsp:sp modelId="{E663DAA2-1A5B-4227-9858-3E5354740225}">
      <dsp:nvSpPr>
        <dsp:cNvPr id="0" name=""/>
        <dsp:cNvSpPr/>
      </dsp:nvSpPr>
      <dsp:spPr>
        <a:xfrm>
          <a:off x="1535" y="1756270"/>
          <a:ext cx="759594" cy="1139392"/>
        </a:xfrm>
        <a:prstGeom prst="rect">
          <a:avLst/>
        </a:prstGeom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0000" r="-50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DA17FAE-38B7-430B-B3C1-347684B18576}">
      <dsp:nvSpPr>
        <dsp:cNvPr id="0" name=""/>
        <dsp:cNvSpPr/>
      </dsp:nvSpPr>
      <dsp:spPr>
        <a:xfrm>
          <a:off x="3993630" y="1913012"/>
          <a:ext cx="3472433" cy="1085135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34998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THIẾT KẾ PHẦN MỀM</a:t>
          </a:r>
        </a:p>
      </dsp:txBody>
      <dsp:txXfrm>
        <a:off x="3993630" y="1913012"/>
        <a:ext cx="3472433" cy="1085135"/>
      </dsp:txXfrm>
    </dsp:sp>
    <dsp:sp modelId="{70F28D86-503F-443F-842D-840F522C1252}">
      <dsp:nvSpPr>
        <dsp:cNvPr id="0" name=""/>
        <dsp:cNvSpPr/>
      </dsp:nvSpPr>
      <dsp:spPr>
        <a:xfrm>
          <a:off x="3848945" y="1756270"/>
          <a:ext cx="759594" cy="1139392"/>
        </a:xfrm>
        <a:prstGeom prst="rect">
          <a:avLst/>
        </a:prstGeom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84000" r="-84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34E63A6-BAB2-427E-A24F-28F2741A7A6E}">
      <dsp:nvSpPr>
        <dsp:cNvPr id="0" name=""/>
        <dsp:cNvSpPr/>
      </dsp:nvSpPr>
      <dsp:spPr>
        <a:xfrm>
          <a:off x="2069925" y="3279077"/>
          <a:ext cx="3472433" cy="1085135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34998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KẾT QUẢ VÀ HƯỚNG PHÁT TRIỂN</a:t>
          </a:r>
        </a:p>
      </dsp:txBody>
      <dsp:txXfrm>
        <a:off x="2069925" y="3279077"/>
        <a:ext cx="3472433" cy="1085135"/>
      </dsp:txXfrm>
    </dsp:sp>
    <dsp:sp modelId="{713B71B5-FE7B-4EC2-A6FC-95186031584A}">
      <dsp:nvSpPr>
        <dsp:cNvPr id="0" name=""/>
        <dsp:cNvSpPr/>
      </dsp:nvSpPr>
      <dsp:spPr>
        <a:xfrm>
          <a:off x="1925240" y="3122335"/>
          <a:ext cx="759594" cy="1139392"/>
        </a:xfrm>
        <a:prstGeom prst="rect">
          <a:avLst/>
        </a:prstGeom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2000" r="-62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1617FC-720A-406B-8833-AB17F12193CE}">
      <dsp:nvSpPr>
        <dsp:cNvPr id="0" name=""/>
        <dsp:cNvSpPr/>
      </dsp:nvSpPr>
      <dsp:spPr>
        <a:xfrm>
          <a:off x="0" y="0"/>
          <a:ext cx="60960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84CFE1-94C1-4D7D-82F5-79726AB985D3}">
      <dsp:nvSpPr>
        <dsp:cNvPr id="0" name=""/>
        <dsp:cNvSpPr/>
      </dsp:nvSpPr>
      <dsp:spPr>
        <a:xfrm>
          <a:off x="0" y="0"/>
          <a:ext cx="1633646" cy="4064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b="1" i="1" kern="1200" dirty="0" err="1"/>
            <a:t>Mạch</a:t>
          </a:r>
          <a:r>
            <a:rPr lang="en-US" sz="2900" b="1" i="1" kern="1200" dirty="0"/>
            <a:t> </a:t>
          </a:r>
          <a:r>
            <a:rPr lang="en-US" sz="2900" b="1" i="1" kern="1200" dirty="0" err="1"/>
            <a:t>DFPlayer</a:t>
          </a:r>
          <a:r>
            <a:rPr lang="en-US" sz="2900" b="1" i="1" kern="1200" dirty="0"/>
            <a:t> Mini</a:t>
          </a:r>
          <a:endParaRPr lang="en-US" sz="2900" kern="1200" dirty="0"/>
        </a:p>
      </dsp:txBody>
      <dsp:txXfrm>
        <a:off x="0" y="0"/>
        <a:ext cx="1633646" cy="4064000"/>
      </dsp:txXfrm>
    </dsp:sp>
    <dsp:sp modelId="{43738A86-7A84-40F9-AD6D-9B93745C86D8}">
      <dsp:nvSpPr>
        <dsp:cNvPr id="0" name=""/>
        <dsp:cNvSpPr/>
      </dsp:nvSpPr>
      <dsp:spPr>
        <a:xfrm>
          <a:off x="1717228" y="27433"/>
          <a:ext cx="4374118" cy="5486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 err="1"/>
            <a:t>Phát</a:t>
          </a:r>
          <a:r>
            <a:rPr lang="en-US" sz="1500" kern="1200" dirty="0"/>
            <a:t> </a:t>
          </a:r>
          <a:r>
            <a:rPr lang="en-US" sz="1500" kern="1200" dirty="0" err="1"/>
            <a:t>Âm</a:t>
          </a:r>
          <a:r>
            <a:rPr lang="en-US" sz="1500" kern="1200" dirty="0"/>
            <a:t> Thanh MP3 </a:t>
          </a:r>
          <a:r>
            <a:rPr lang="en-US" sz="1500" kern="1200" dirty="0" err="1"/>
            <a:t>Kết</a:t>
          </a:r>
          <a:r>
            <a:rPr lang="en-US" sz="1500" kern="1200" dirty="0"/>
            <a:t> </a:t>
          </a:r>
          <a:r>
            <a:rPr lang="en-US" sz="1500" kern="1200" dirty="0" err="1"/>
            <a:t>Hợp</a:t>
          </a:r>
          <a:r>
            <a:rPr lang="en-US" sz="1500" kern="1200" dirty="0"/>
            <a:t> Amply</a:t>
          </a:r>
        </a:p>
      </dsp:txBody>
      <dsp:txXfrm>
        <a:off x="1717228" y="27433"/>
        <a:ext cx="4374118" cy="548679"/>
      </dsp:txXfrm>
    </dsp:sp>
    <dsp:sp modelId="{ACC2C5C2-F52D-4DE3-A4EB-8B27B6073580}">
      <dsp:nvSpPr>
        <dsp:cNvPr id="0" name=""/>
        <dsp:cNvSpPr/>
      </dsp:nvSpPr>
      <dsp:spPr>
        <a:xfrm>
          <a:off x="1633646" y="576113"/>
          <a:ext cx="445769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DEFB47B-B5F1-4BCA-8EF4-FC6EEECD52D3}">
      <dsp:nvSpPr>
        <dsp:cNvPr id="0" name=""/>
        <dsp:cNvSpPr/>
      </dsp:nvSpPr>
      <dsp:spPr>
        <a:xfrm>
          <a:off x="1717228" y="603547"/>
          <a:ext cx="4374118" cy="5486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MP3, WAV, WMA.</a:t>
          </a:r>
        </a:p>
      </dsp:txBody>
      <dsp:txXfrm>
        <a:off x="1717228" y="603547"/>
        <a:ext cx="4374118" cy="548679"/>
      </dsp:txXfrm>
    </dsp:sp>
    <dsp:sp modelId="{4BDD1E59-AAB7-4FB9-B999-812713E27683}">
      <dsp:nvSpPr>
        <dsp:cNvPr id="0" name=""/>
        <dsp:cNvSpPr/>
      </dsp:nvSpPr>
      <dsp:spPr>
        <a:xfrm>
          <a:off x="1633646" y="1152227"/>
          <a:ext cx="445769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48B05E-0CA0-4C01-BAF7-4432BF6FE6E3}">
      <dsp:nvSpPr>
        <dsp:cNvPr id="0" name=""/>
        <dsp:cNvSpPr/>
      </dsp:nvSpPr>
      <dsp:spPr>
        <a:xfrm>
          <a:off x="1717228" y="1179661"/>
          <a:ext cx="4374118" cy="5486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 err="1"/>
            <a:t>Tốc</a:t>
          </a:r>
          <a:r>
            <a:rPr lang="en-US" sz="1500" kern="1200" dirty="0"/>
            <a:t> </a:t>
          </a:r>
          <a:r>
            <a:rPr lang="en-US" sz="1500" kern="1200" dirty="0" err="1"/>
            <a:t>độ</a:t>
          </a:r>
          <a:r>
            <a:rPr lang="en-US" sz="1500" kern="1200" dirty="0"/>
            <a:t> </a:t>
          </a:r>
          <a:r>
            <a:rPr lang="en-US" sz="1500" kern="1200" dirty="0" err="1"/>
            <a:t>lấy</a:t>
          </a:r>
          <a:r>
            <a:rPr lang="en-US" sz="1500" kern="1200" dirty="0"/>
            <a:t> </a:t>
          </a:r>
          <a:r>
            <a:rPr lang="en-US" sz="1500" kern="1200" dirty="0" err="1"/>
            <a:t>mẫu</a:t>
          </a:r>
          <a:r>
            <a:rPr lang="en-US" sz="1500" kern="1200" dirty="0"/>
            <a:t> (</a:t>
          </a:r>
          <a:r>
            <a:rPr lang="en-US" sz="1500" kern="1200" dirty="0" err="1"/>
            <a:t>Khz</a:t>
          </a:r>
          <a:r>
            <a:rPr lang="en-US" sz="1500" kern="1200" dirty="0"/>
            <a:t>): 8 / 11.025 / 12 / 16 / 22.05 / 24 / 32 / 44.1 / 48 </a:t>
          </a:r>
          <a:r>
            <a:rPr lang="en-US" sz="1500" kern="1200" dirty="0" err="1"/>
            <a:t>với</a:t>
          </a:r>
          <a:r>
            <a:rPr lang="en-US" sz="1500" kern="1200" dirty="0"/>
            <a:t> </a:t>
          </a:r>
          <a:r>
            <a:rPr lang="en-US" sz="1500" kern="1200" dirty="0" err="1"/>
            <a:t>ngõ</a:t>
          </a:r>
          <a:r>
            <a:rPr lang="en-US" sz="1500" kern="1200" dirty="0"/>
            <a:t> ra 24bit</a:t>
          </a:r>
        </a:p>
      </dsp:txBody>
      <dsp:txXfrm>
        <a:off x="1717228" y="1179661"/>
        <a:ext cx="4374118" cy="548679"/>
      </dsp:txXfrm>
    </dsp:sp>
    <dsp:sp modelId="{3B62AD7A-BDD4-488B-A3A3-B0CC73622AE1}">
      <dsp:nvSpPr>
        <dsp:cNvPr id="0" name=""/>
        <dsp:cNvSpPr/>
      </dsp:nvSpPr>
      <dsp:spPr>
        <a:xfrm>
          <a:off x="1633646" y="1728341"/>
          <a:ext cx="445769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8A8707B-2D4A-4E56-BBDA-8AF4777F804D}">
      <dsp:nvSpPr>
        <dsp:cNvPr id="0" name=""/>
        <dsp:cNvSpPr/>
      </dsp:nvSpPr>
      <dsp:spPr>
        <a:xfrm>
          <a:off x="1717228" y="1755775"/>
          <a:ext cx="4374118" cy="5486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 err="1"/>
            <a:t>Hỗ</a:t>
          </a:r>
          <a:r>
            <a:rPr lang="en-US" sz="1500" kern="1200" dirty="0"/>
            <a:t> </a:t>
          </a:r>
          <a:r>
            <a:rPr lang="en-US" sz="1500" kern="1200" dirty="0" err="1"/>
            <a:t>trợ</a:t>
          </a:r>
          <a:r>
            <a:rPr lang="en-US" sz="1500" kern="1200" dirty="0"/>
            <a:t> </a:t>
          </a:r>
          <a:r>
            <a:rPr lang="en-US" sz="1500" kern="1200" dirty="0" err="1"/>
            <a:t>đầy</a:t>
          </a:r>
          <a:r>
            <a:rPr lang="en-US" sz="1500" kern="1200" dirty="0"/>
            <a:t> </a:t>
          </a:r>
          <a:r>
            <a:rPr lang="en-US" sz="1500" kern="1200" dirty="0" err="1"/>
            <a:t>đủ</a:t>
          </a:r>
          <a:r>
            <a:rPr lang="en-US" sz="1500" kern="1200" dirty="0"/>
            <a:t> FAT16, FAT32, </a:t>
          </a:r>
          <a:r>
            <a:rPr lang="en-US" sz="1500" kern="1200" dirty="0" err="1"/>
            <a:t>thẻ</a:t>
          </a:r>
          <a:r>
            <a:rPr lang="en-US" sz="1500" kern="1200" dirty="0"/>
            <a:t> TF </a:t>
          </a:r>
          <a:r>
            <a:rPr lang="en-US" sz="1500" kern="1200" dirty="0" err="1"/>
            <a:t>hỗ</a:t>
          </a:r>
          <a:r>
            <a:rPr lang="en-US" sz="1500" kern="1200" dirty="0"/>
            <a:t> </a:t>
          </a:r>
          <a:r>
            <a:rPr lang="en-US" sz="1500" kern="1200" dirty="0" err="1"/>
            <a:t>trợ</a:t>
          </a:r>
          <a:r>
            <a:rPr lang="en-US" sz="1500" kern="1200" dirty="0"/>
            <a:t> </a:t>
          </a:r>
          <a:r>
            <a:rPr lang="en-US" sz="1500" kern="1200" dirty="0" err="1"/>
            <a:t>tối</a:t>
          </a:r>
          <a:r>
            <a:rPr lang="en-US" sz="1500" kern="1200" dirty="0"/>
            <a:t> </a:t>
          </a:r>
          <a:r>
            <a:rPr lang="en-US" sz="1500" kern="1200" dirty="0" err="1"/>
            <a:t>đa</a:t>
          </a:r>
          <a:r>
            <a:rPr lang="en-US" sz="1500" kern="1200" dirty="0"/>
            <a:t> 32Gb</a:t>
          </a:r>
        </a:p>
      </dsp:txBody>
      <dsp:txXfrm>
        <a:off x="1717228" y="1755775"/>
        <a:ext cx="4374118" cy="548679"/>
      </dsp:txXfrm>
    </dsp:sp>
    <dsp:sp modelId="{E77322E3-77A2-4A04-8A6B-E717A2C9F485}">
      <dsp:nvSpPr>
        <dsp:cNvPr id="0" name=""/>
        <dsp:cNvSpPr/>
      </dsp:nvSpPr>
      <dsp:spPr>
        <a:xfrm>
          <a:off x="1633646" y="2304454"/>
          <a:ext cx="445769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65C1957-2CA7-4493-8498-446C067F68F4}">
      <dsp:nvSpPr>
        <dsp:cNvPr id="0" name=""/>
        <dsp:cNvSpPr/>
      </dsp:nvSpPr>
      <dsp:spPr>
        <a:xfrm>
          <a:off x="1717228" y="2331888"/>
          <a:ext cx="4374118" cy="5486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 err="1"/>
            <a:t>Các</a:t>
          </a:r>
          <a:r>
            <a:rPr lang="en-US" sz="1500" kern="1200" dirty="0"/>
            <a:t> file </a:t>
          </a:r>
          <a:r>
            <a:rPr lang="en-US" sz="1500" kern="1200" dirty="0" err="1"/>
            <a:t>âm</a:t>
          </a:r>
          <a:r>
            <a:rPr lang="en-US" sz="1500" kern="1200" dirty="0"/>
            <a:t> </a:t>
          </a:r>
          <a:r>
            <a:rPr lang="en-US" sz="1500" kern="1200" dirty="0" err="1"/>
            <a:t>thanh</a:t>
          </a:r>
          <a:r>
            <a:rPr lang="en-US" sz="1500" kern="1200" dirty="0"/>
            <a:t> </a:t>
          </a:r>
          <a:r>
            <a:rPr lang="en-US" sz="1500" kern="1200" dirty="0" err="1"/>
            <a:t>có</a:t>
          </a:r>
          <a:r>
            <a:rPr lang="en-US" sz="1500" kern="1200" dirty="0"/>
            <a:t> </a:t>
          </a:r>
          <a:r>
            <a:rPr lang="en-US" sz="1500" kern="1200" dirty="0" err="1"/>
            <a:t>thể</a:t>
          </a:r>
          <a:r>
            <a:rPr lang="en-US" sz="1500" kern="1200" dirty="0"/>
            <a:t> </a:t>
          </a:r>
          <a:r>
            <a:rPr lang="en-US" sz="1500" kern="1200" dirty="0" err="1"/>
            <a:t>sắp</a:t>
          </a:r>
          <a:r>
            <a:rPr lang="en-US" sz="1500" kern="1200" dirty="0"/>
            <a:t> </a:t>
          </a:r>
          <a:r>
            <a:rPr lang="en-US" sz="1500" kern="1200" dirty="0" err="1"/>
            <a:t>xếp</a:t>
          </a:r>
          <a:r>
            <a:rPr lang="en-US" sz="1500" kern="1200" dirty="0"/>
            <a:t> </a:t>
          </a:r>
          <a:r>
            <a:rPr lang="en-US" sz="1500" kern="1200" dirty="0" err="1"/>
            <a:t>theo</a:t>
          </a:r>
          <a:r>
            <a:rPr lang="en-US" sz="1500" kern="1200" dirty="0"/>
            <a:t> </a:t>
          </a:r>
          <a:r>
            <a:rPr lang="en-US" sz="1500" kern="1200" dirty="0" err="1"/>
            <a:t>thư</a:t>
          </a:r>
          <a:r>
            <a:rPr lang="en-US" sz="1500" kern="1200" dirty="0"/>
            <a:t> </a:t>
          </a:r>
          <a:r>
            <a:rPr lang="en-US" sz="1500" kern="1200" dirty="0" err="1"/>
            <a:t>mục</a:t>
          </a:r>
          <a:r>
            <a:rPr lang="en-US" sz="1500" kern="1200" dirty="0"/>
            <a:t> </a:t>
          </a:r>
        </a:p>
      </dsp:txBody>
      <dsp:txXfrm>
        <a:off x="1717228" y="2331888"/>
        <a:ext cx="4374118" cy="548679"/>
      </dsp:txXfrm>
    </dsp:sp>
    <dsp:sp modelId="{8293EF86-B79E-4A62-9E68-00994323B2DA}">
      <dsp:nvSpPr>
        <dsp:cNvPr id="0" name=""/>
        <dsp:cNvSpPr/>
      </dsp:nvSpPr>
      <dsp:spPr>
        <a:xfrm>
          <a:off x="1633646" y="2880568"/>
          <a:ext cx="445769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6EBA31F-6187-4B2A-8AEB-FC8EC7CEF26F}">
      <dsp:nvSpPr>
        <dsp:cNvPr id="0" name=""/>
        <dsp:cNvSpPr/>
      </dsp:nvSpPr>
      <dsp:spPr>
        <a:xfrm>
          <a:off x="1717228" y="2908002"/>
          <a:ext cx="4374118" cy="5486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 err="1"/>
            <a:t>Âm</a:t>
          </a:r>
          <a:r>
            <a:rPr lang="en-US" sz="1500" kern="1200" dirty="0"/>
            <a:t> </a:t>
          </a:r>
          <a:r>
            <a:rPr lang="en-US" sz="1500" kern="1200" dirty="0" err="1"/>
            <a:t>thanh</a:t>
          </a:r>
          <a:r>
            <a:rPr lang="en-US" sz="1500" kern="1200" dirty="0"/>
            <a:t> </a:t>
          </a:r>
          <a:r>
            <a:rPr lang="en-US" sz="1500" kern="1200" dirty="0" err="1"/>
            <a:t>có</a:t>
          </a:r>
          <a:r>
            <a:rPr lang="en-US" sz="1500" kern="1200" dirty="0"/>
            <a:t> </a:t>
          </a:r>
          <a:r>
            <a:rPr lang="en-US" sz="1500" kern="1200" dirty="0" err="1"/>
            <a:t>thể</a:t>
          </a:r>
          <a:r>
            <a:rPr lang="en-US" sz="1500" kern="1200" dirty="0"/>
            <a:t> </a:t>
          </a:r>
          <a:r>
            <a:rPr lang="en-US" sz="1500" kern="1200" dirty="0" err="1"/>
            <a:t>chỉnh</a:t>
          </a:r>
          <a:r>
            <a:rPr lang="en-US" sz="1500" kern="1200" dirty="0"/>
            <a:t> 30 </a:t>
          </a:r>
          <a:r>
            <a:rPr lang="en-US" sz="1500" kern="1200" dirty="0" err="1"/>
            <a:t>mức</a:t>
          </a:r>
          <a:endParaRPr lang="en-US" sz="1500" kern="1200" dirty="0"/>
        </a:p>
      </dsp:txBody>
      <dsp:txXfrm>
        <a:off x="1717228" y="2908002"/>
        <a:ext cx="4374118" cy="548679"/>
      </dsp:txXfrm>
    </dsp:sp>
    <dsp:sp modelId="{3A22AD18-C231-4C7D-A104-4A0C8C7FF377}">
      <dsp:nvSpPr>
        <dsp:cNvPr id="0" name=""/>
        <dsp:cNvSpPr/>
      </dsp:nvSpPr>
      <dsp:spPr>
        <a:xfrm>
          <a:off x="1633646" y="3456682"/>
          <a:ext cx="445769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AE1F005-C68C-4B11-A414-248089E08D1C}">
      <dsp:nvSpPr>
        <dsp:cNvPr id="0" name=""/>
        <dsp:cNvSpPr/>
      </dsp:nvSpPr>
      <dsp:spPr>
        <a:xfrm>
          <a:off x="1717228" y="3484116"/>
          <a:ext cx="4374118" cy="5486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 err="1"/>
            <a:t>Số</a:t>
          </a:r>
          <a:r>
            <a:rPr lang="en-US" sz="1500" kern="1200" dirty="0"/>
            <a:t> timer: 3 timer </a:t>
          </a:r>
          <a:r>
            <a:rPr lang="en-US" sz="1500" kern="1200" dirty="0" err="1"/>
            <a:t>gồm</a:t>
          </a:r>
          <a:r>
            <a:rPr lang="en-US" sz="1500" kern="1200" dirty="0"/>
            <a:t> 2 timer 8-bit </a:t>
          </a:r>
          <a:r>
            <a:rPr lang="en-US" sz="1500" kern="1200" dirty="0" err="1"/>
            <a:t>và</a:t>
          </a:r>
          <a:r>
            <a:rPr lang="en-US" sz="1500" kern="1200" dirty="0"/>
            <a:t> 1 timer 16-bit</a:t>
          </a:r>
        </a:p>
      </dsp:txBody>
      <dsp:txXfrm>
        <a:off x="1717228" y="3484116"/>
        <a:ext cx="4374118" cy="548679"/>
      </dsp:txXfrm>
    </dsp:sp>
    <dsp:sp modelId="{99A5175E-2667-49AF-A099-32AD0E00AB9D}">
      <dsp:nvSpPr>
        <dsp:cNvPr id="0" name=""/>
        <dsp:cNvSpPr/>
      </dsp:nvSpPr>
      <dsp:spPr>
        <a:xfrm>
          <a:off x="1633646" y="4032795"/>
          <a:ext cx="445769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D53DEA-A412-4C61-A2AB-774D567D8C1B}">
      <dsp:nvSpPr>
        <dsp:cNvPr id="0" name=""/>
        <dsp:cNvSpPr/>
      </dsp:nvSpPr>
      <dsp:spPr>
        <a:xfrm rot="16200000">
          <a:off x="-1746713" y="2491252"/>
          <a:ext cx="3827318" cy="2365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208596" bIns="0" numCol="1" spcCol="1270" anchor="t" anchorCtr="0">
          <a:noAutofit/>
        </a:bodyPr>
        <a:lstStyle/>
        <a:p>
          <a:pPr marL="0" lvl="0" indent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ESP8266</a:t>
          </a:r>
        </a:p>
      </dsp:txBody>
      <dsp:txXfrm>
        <a:off x="-1746713" y="2491252"/>
        <a:ext cx="3827318" cy="236518"/>
      </dsp:txXfrm>
    </dsp:sp>
    <dsp:sp modelId="{9131555C-F7A7-442C-8832-1D9AE5367044}">
      <dsp:nvSpPr>
        <dsp:cNvPr id="0" name=""/>
        <dsp:cNvSpPr/>
      </dsp:nvSpPr>
      <dsp:spPr>
        <a:xfrm>
          <a:off x="285204" y="695852"/>
          <a:ext cx="1178114" cy="382731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208596" rIns="99568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 err="1"/>
            <a:t>Đọc</a:t>
          </a:r>
          <a:r>
            <a:rPr lang="en-US" sz="1400" kern="1200" dirty="0"/>
            <a:t> </a:t>
          </a:r>
          <a:r>
            <a:rPr lang="en-US" sz="1400" kern="1200" dirty="0" err="1"/>
            <a:t>dữ</a:t>
          </a:r>
          <a:r>
            <a:rPr lang="en-US" sz="1400" kern="1200" dirty="0"/>
            <a:t> </a:t>
          </a:r>
          <a:r>
            <a:rPr lang="en-US" sz="1400" kern="1200" dirty="0" err="1"/>
            <a:t>liệu</a:t>
          </a:r>
          <a:r>
            <a:rPr lang="en-US" sz="1400" kern="1200" dirty="0"/>
            <a:t> </a:t>
          </a:r>
          <a:r>
            <a:rPr lang="en-US" sz="1400" kern="1200" dirty="0" err="1"/>
            <a:t>tử</a:t>
          </a:r>
          <a:r>
            <a:rPr lang="en-US" sz="1400" kern="1200" dirty="0"/>
            <a:t> web </a:t>
          </a:r>
          <a:r>
            <a:rPr lang="en-US" sz="1400" kern="1200" dirty="0" err="1"/>
            <a:t>về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 err="1"/>
            <a:t>Chuyển</a:t>
          </a:r>
          <a:r>
            <a:rPr lang="en-US" sz="1400" kern="1200" dirty="0"/>
            <a:t> </a:t>
          </a:r>
          <a:r>
            <a:rPr lang="en-US" sz="1400" kern="1200" dirty="0" err="1"/>
            <a:t>dữ</a:t>
          </a:r>
          <a:r>
            <a:rPr lang="en-US" sz="1400" kern="1200" dirty="0"/>
            <a:t> </a:t>
          </a:r>
          <a:r>
            <a:rPr lang="en-US" sz="1400" kern="1200" dirty="0" err="1"/>
            <a:t>liệu</a:t>
          </a:r>
          <a:r>
            <a:rPr lang="en-US" sz="1400" kern="1200" dirty="0"/>
            <a:t> </a:t>
          </a:r>
          <a:r>
            <a:rPr lang="en-US" sz="1400" kern="1200" dirty="0" err="1"/>
            <a:t>đọc</a:t>
          </a:r>
          <a:r>
            <a:rPr lang="en-US" sz="1400" kern="1200" dirty="0"/>
            <a:t> </a:t>
          </a:r>
          <a:r>
            <a:rPr lang="en-US" sz="1400" kern="1200" dirty="0" err="1"/>
            <a:t>được</a:t>
          </a:r>
          <a:r>
            <a:rPr lang="en-US" sz="1400" kern="1200" dirty="0"/>
            <a:t> </a:t>
          </a:r>
          <a:r>
            <a:rPr lang="en-US" sz="1400" kern="1200" dirty="0" err="1"/>
            <a:t>thành</a:t>
          </a:r>
          <a:r>
            <a:rPr lang="en-US" sz="1400" kern="1200" dirty="0"/>
            <a:t> </a:t>
          </a:r>
          <a:r>
            <a:rPr lang="en-US" sz="1400" kern="1200" dirty="0" err="1"/>
            <a:t>dữ</a:t>
          </a:r>
          <a:r>
            <a:rPr lang="en-US" sz="1400" kern="1200" dirty="0"/>
            <a:t> </a:t>
          </a:r>
          <a:r>
            <a:rPr lang="en-US" sz="1400" kern="1200" dirty="0" err="1"/>
            <a:t>liệu</a:t>
          </a:r>
          <a:r>
            <a:rPr lang="en-US" sz="1400" kern="1200" dirty="0"/>
            <a:t> ATMEGA </a:t>
          </a:r>
          <a:r>
            <a:rPr lang="en-US" sz="1400" kern="1200" dirty="0" err="1"/>
            <a:t>hiểu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 err="1"/>
            <a:t>Cung</a:t>
          </a:r>
          <a:r>
            <a:rPr lang="en-US" sz="1400" kern="1200" dirty="0"/>
            <a:t> </a:t>
          </a:r>
          <a:r>
            <a:rPr lang="en-US" sz="1400" kern="1200" dirty="0" err="1"/>
            <a:t>cấp</a:t>
          </a:r>
          <a:r>
            <a:rPr lang="en-US" sz="1400" kern="1200" dirty="0"/>
            <a:t> </a:t>
          </a:r>
          <a:r>
            <a:rPr lang="en-US" sz="1400" kern="1200" dirty="0" err="1"/>
            <a:t>khả</a:t>
          </a:r>
          <a:r>
            <a:rPr lang="en-US" sz="1400" kern="1200" dirty="0"/>
            <a:t> </a:t>
          </a:r>
          <a:r>
            <a:rPr lang="en-US" sz="1400" kern="1200" dirty="0" err="1"/>
            <a:t>năng</a:t>
          </a:r>
          <a:r>
            <a:rPr lang="en-US" sz="1400" kern="1200" dirty="0"/>
            <a:t> update OTA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 err="1"/>
            <a:t>Khả</a:t>
          </a:r>
          <a:r>
            <a:rPr lang="en-US" sz="1400" kern="1200" dirty="0"/>
            <a:t> </a:t>
          </a:r>
          <a:r>
            <a:rPr lang="en-US" sz="1400" kern="1200" dirty="0" err="1"/>
            <a:t>năng</a:t>
          </a:r>
          <a:r>
            <a:rPr lang="en-US" sz="1400" kern="1200" dirty="0"/>
            <a:t> </a:t>
          </a:r>
          <a:r>
            <a:rPr lang="en-US" sz="1400" kern="1200" dirty="0" err="1"/>
            <a:t>thay</a:t>
          </a:r>
          <a:r>
            <a:rPr lang="en-US" sz="1400" kern="1200" dirty="0"/>
            <a:t> </a:t>
          </a:r>
          <a:r>
            <a:rPr lang="en-US" sz="1400" kern="1200" dirty="0" err="1"/>
            <a:t>đổi</a:t>
          </a:r>
          <a:r>
            <a:rPr lang="en-US" sz="1400" kern="1200" dirty="0"/>
            <a:t> </a:t>
          </a:r>
          <a:r>
            <a:rPr lang="en-US" sz="1400" kern="1200" dirty="0" err="1"/>
            <a:t>điểm</a:t>
          </a:r>
          <a:r>
            <a:rPr lang="en-US" sz="1400" kern="1200" dirty="0"/>
            <a:t> </a:t>
          </a:r>
          <a:r>
            <a:rPr lang="en-US" sz="1400" kern="1200" dirty="0" err="1"/>
            <a:t>truy</a:t>
          </a:r>
          <a:r>
            <a:rPr lang="en-US" sz="1400" kern="1200" dirty="0"/>
            <a:t> </a:t>
          </a:r>
          <a:r>
            <a:rPr lang="en-US" sz="1400" kern="1200" dirty="0" err="1"/>
            <a:t>cập</a:t>
          </a:r>
          <a:r>
            <a:rPr lang="en-US" sz="1400" kern="1200" dirty="0"/>
            <a:t> </a:t>
          </a:r>
          <a:r>
            <a:rPr lang="en-US" sz="1400" kern="1200" dirty="0" err="1"/>
            <a:t>linh</a:t>
          </a:r>
          <a:r>
            <a:rPr lang="en-US" sz="1400" kern="1200" dirty="0"/>
            <a:t> </a:t>
          </a:r>
          <a:r>
            <a:rPr lang="en-US" sz="1400" kern="1200" dirty="0" err="1"/>
            <a:t>hoạt</a:t>
          </a:r>
          <a:endParaRPr lang="en-US" sz="1400" kern="1200" dirty="0"/>
        </a:p>
      </dsp:txBody>
      <dsp:txXfrm>
        <a:off x="285204" y="695852"/>
        <a:ext cx="1178114" cy="3827318"/>
      </dsp:txXfrm>
    </dsp:sp>
    <dsp:sp modelId="{7BC5AC93-68B2-468E-8DBA-1EB94694BF52}">
      <dsp:nvSpPr>
        <dsp:cNvPr id="0" name=""/>
        <dsp:cNvSpPr/>
      </dsp:nvSpPr>
      <dsp:spPr>
        <a:xfrm>
          <a:off x="48686" y="383647"/>
          <a:ext cx="473037" cy="473037"/>
        </a:xfrm>
        <a:prstGeom prst="rect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C4E9C0E-BDD7-4443-8E27-5DF007EAAD7B}">
      <dsp:nvSpPr>
        <dsp:cNvPr id="0" name=""/>
        <dsp:cNvSpPr/>
      </dsp:nvSpPr>
      <dsp:spPr>
        <a:xfrm rot="16200000">
          <a:off x="-29214" y="2491252"/>
          <a:ext cx="3827318" cy="2365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208596" bIns="0" numCol="1" spcCol="1270" anchor="t" anchorCtr="0">
          <a:noAutofit/>
        </a:bodyPr>
        <a:lstStyle/>
        <a:p>
          <a:pPr marL="0" lvl="0" indent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ATMEGA</a:t>
          </a:r>
        </a:p>
      </dsp:txBody>
      <dsp:txXfrm>
        <a:off x="-29214" y="2491252"/>
        <a:ext cx="3827318" cy="236518"/>
      </dsp:txXfrm>
    </dsp:sp>
    <dsp:sp modelId="{F7B988AE-7A55-412D-A898-9FE03E4A91BA}">
      <dsp:nvSpPr>
        <dsp:cNvPr id="0" name=""/>
        <dsp:cNvSpPr/>
      </dsp:nvSpPr>
      <dsp:spPr>
        <a:xfrm>
          <a:off x="2002703" y="695852"/>
          <a:ext cx="1178114" cy="382731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208596" rIns="113792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 err="1"/>
            <a:t>Đọc</a:t>
          </a:r>
          <a:r>
            <a:rPr lang="en-US" sz="1600" kern="1200" dirty="0"/>
            <a:t> </a:t>
          </a:r>
          <a:r>
            <a:rPr lang="en-US" sz="1600" kern="1200" dirty="0" err="1"/>
            <a:t>dữ</a:t>
          </a:r>
          <a:r>
            <a:rPr lang="en-US" sz="1600" kern="1200" dirty="0"/>
            <a:t> </a:t>
          </a:r>
          <a:r>
            <a:rPr lang="en-US" sz="1600" kern="1200" dirty="0" err="1"/>
            <a:t>liệu</a:t>
          </a:r>
          <a:r>
            <a:rPr lang="en-US" sz="1600" kern="1200" dirty="0"/>
            <a:t> </a:t>
          </a:r>
          <a:r>
            <a:rPr lang="en-US" sz="1600" kern="1200" dirty="0" err="1"/>
            <a:t>từ</a:t>
          </a:r>
          <a:r>
            <a:rPr lang="en-US" sz="1600" kern="1200" dirty="0"/>
            <a:t> ESP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 err="1"/>
            <a:t>Thực</a:t>
          </a:r>
          <a:r>
            <a:rPr lang="en-US" sz="1600" kern="1200" dirty="0"/>
            <a:t> </a:t>
          </a:r>
          <a:r>
            <a:rPr lang="en-US" sz="1600" kern="1200" dirty="0" err="1"/>
            <a:t>hiện</a:t>
          </a:r>
          <a:r>
            <a:rPr lang="en-US" sz="1600" kern="1200" dirty="0"/>
            <a:t> </a:t>
          </a:r>
          <a:r>
            <a:rPr lang="en-US" sz="1600" kern="1200" dirty="0" err="1"/>
            <a:t>lệnh</a:t>
          </a:r>
          <a:r>
            <a:rPr lang="en-US" sz="1600" kern="1200" dirty="0"/>
            <a:t> </a:t>
          </a:r>
          <a:r>
            <a:rPr lang="en-US" sz="1600" kern="1200" dirty="0" err="1"/>
            <a:t>nhận</a:t>
          </a:r>
          <a:r>
            <a:rPr lang="en-US" sz="1600" kern="1200" dirty="0"/>
            <a:t> </a:t>
          </a:r>
          <a:r>
            <a:rPr lang="en-US" sz="1600" kern="1200" dirty="0" err="1"/>
            <a:t>được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 err="1"/>
            <a:t>Điều</a:t>
          </a:r>
          <a:r>
            <a:rPr lang="en-US" sz="1600" kern="1200" dirty="0"/>
            <a:t> </a:t>
          </a:r>
          <a:r>
            <a:rPr lang="en-US" sz="1600" kern="1200" dirty="0" err="1"/>
            <a:t>khiển</a:t>
          </a:r>
          <a:r>
            <a:rPr lang="en-US" sz="1600" kern="1200" dirty="0"/>
            <a:t> </a:t>
          </a:r>
          <a:r>
            <a:rPr lang="en-US" sz="1600" kern="1200" dirty="0" err="1"/>
            <a:t>reylay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 err="1"/>
            <a:t>Điều</a:t>
          </a:r>
          <a:r>
            <a:rPr lang="en-US" sz="1600" kern="1200" dirty="0"/>
            <a:t> </a:t>
          </a:r>
          <a:r>
            <a:rPr lang="en-US" sz="1600" kern="1200" dirty="0" err="1"/>
            <a:t>khiển</a:t>
          </a:r>
          <a:r>
            <a:rPr lang="en-US" sz="1600" kern="1200" dirty="0"/>
            <a:t> </a:t>
          </a:r>
          <a:r>
            <a:rPr lang="en-US" sz="1600" kern="1200" dirty="0" err="1"/>
            <a:t>DFPlayer</a:t>
          </a:r>
          <a:r>
            <a:rPr lang="en-US" sz="1600" kern="1200" dirty="0"/>
            <a:t> mini</a:t>
          </a:r>
        </a:p>
      </dsp:txBody>
      <dsp:txXfrm>
        <a:off x="2002703" y="695852"/>
        <a:ext cx="1178114" cy="3827318"/>
      </dsp:txXfrm>
    </dsp:sp>
    <dsp:sp modelId="{43CBB8B0-F045-4D8E-8B51-08CC490FE699}">
      <dsp:nvSpPr>
        <dsp:cNvPr id="0" name=""/>
        <dsp:cNvSpPr/>
      </dsp:nvSpPr>
      <dsp:spPr>
        <a:xfrm>
          <a:off x="1766184" y="383647"/>
          <a:ext cx="473037" cy="473037"/>
        </a:xfrm>
        <a:prstGeom prst="rect">
          <a:avLst/>
        </a:prstGeom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AD26AEA-68A5-4E0D-B8DD-95FDCD9B351A}">
      <dsp:nvSpPr>
        <dsp:cNvPr id="0" name=""/>
        <dsp:cNvSpPr/>
      </dsp:nvSpPr>
      <dsp:spPr>
        <a:xfrm rot="16200000">
          <a:off x="1688283" y="2491252"/>
          <a:ext cx="3827318" cy="2365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208596" bIns="0" numCol="1" spcCol="1270" anchor="t" anchorCtr="0">
          <a:noAutofit/>
        </a:bodyPr>
        <a:lstStyle/>
        <a:p>
          <a:pPr marL="0" lvl="0" indent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SERVER</a:t>
          </a:r>
        </a:p>
      </dsp:txBody>
      <dsp:txXfrm>
        <a:off x="1688283" y="2491252"/>
        <a:ext cx="3827318" cy="236518"/>
      </dsp:txXfrm>
    </dsp:sp>
    <dsp:sp modelId="{C4644C79-A35E-4EC2-8AFB-21DA57FAC1FD}">
      <dsp:nvSpPr>
        <dsp:cNvPr id="0" name=""/>
        <dsp:cNvSpPr/>
      </dsp:nvSpPr>
      <dsp:spPr>
        <a:xfrm>
          <a:off x="3720202" y="695852"/>
          <a:ext cx="1178114" cy="382731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208596" rIns="149352" bIns="14935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 err="1"/>
            <a:t>Cung</a:t>
          </a:r>
          <a:r>
            <a:rPr lang="en-US" sz="1600" kern="1200" dirty="0"/>
            <a:t> </a:t>
          </a:r>
          <a:r>
            <a:rPr lang="en-US" sz="1600" kern="1200" dirty="0" err="1"/>
            <a:t>cấp</a:t>
          </a:r>
          <a:r>
            <a:rPr lang="en-US" sz="1600" kern="1200" dirty="0"/>
            <a:t> </a:t>
          </a:r>
          <a:r>
            <a:rPr lang="en-US" sz="1600" kern="1200" dirty="0" err="1"/>
            <a:t>nơi</a:t>
          </a:r>
          <a:r>
            <a:rPr lang="en-US" sz="1600" kern="1200" dirty="0"/>
            <a:t> </a:t>
          </a:r>
          <a:r>
            <a:rPr lang="en-US" sz="1600" kern="1200" dirty="0" err="1"/>
            <a:t>lưu</a:t>
          </a:r>
          <a:r>
            <a:rPr lang="en-US" sz="1600" kern="1200" dirty="0"/>
            <a:t> </a:t>
          </a:r>
          <a:r>
            <a:rPr lang="en-US" sz="1600" kern="1200" dirty="0" err="1"/>
            <a:t>trữ</a:t>
          </a:r>
          <a:r>
            <a:rPr lang="en-US" sz="1600" kern="1200" dirty="0"/>
            <a:t> </a:t>
          </a:r>
          <a:r>
            <a:rPr lang="en-US" sz="1600" kern="1200" dirty="0" err="1"/>
            <a:t>dữ</a:t>
          </a:r>
          <a:r>
            <a:rPr lang="en-US" sz="1600" kern="1200" dirty="0"/>
            <a:t> </a:t>
          </a:r>
          <a:r>
            <a:rPr lang="en-US" sz="1600" kern="1200" dirty="0" err="1"/>
            <a:t>liệu</a:t>
          </a:r>
          <a:r>
            <a:rPr lang="en-US" sz="1600" kern="1200" dirty="0"/>
            <a:t> </a:t>
          </a:r>
          <a:r>
            <a:rPr lang="en-US" sz="1600" kern="1200" dirty="0" err="1"/>
            <a:t>và</a:t>
          </a:r>
          <a:r>
            <a:rPr lang="en-US" sz="1600" kern="1200" dirty="0"/>
            <a:t> </a:t>
          </a:r>
          <a:r>
            <a:rPr lang="en-US" sz="1600" kern="1200" dirty="0" err="1"/>
            <a:t>cấu</a:t>
          </a:r>
          <a:r>
            <a:rPr lang="en-US" sz="1600" kern="1200" dirty="0"/>
            <a:t> </a:t>
          </a:r>
          <a:r>
            <a:rPr lang="en-US" sz="1600" kern="1200" dirty="0" err="1"/>
            <a:t>trúc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Cho </a:t>
          </a:r>
          <a:r>
            <a:rPr lang="en-US" sz="1600" kern="1200" dirty="0" err="1"/>
            <a:t>phép</a:t>
          </a:r>
          <a:r>
            <a:rPr lang="en-US" sz="1600" kern="1200" dirty="0"/>
            <a:t> web </a:t>
          </a:r>
          <a:r>
            <a:rPr lang="en-US" sz="1600" kern="1200" dirty="0" err="1"/>
            <a:t>đọc</a:t>
          </a:r>
          <a:r>
            <a:rPr lang="en-US" sz="1600" kern="1200" dirty="0"/>
            <a:t> </a:t>
          </a:r>
          <a:r>
            <a:rPr lang="en-US" sz="1600" kern="1200" dirty="0" err="1"/>
            <a:t>dữ</a:t>
          </a:r>
          <a:r>
            <a:rPr lang="en-US" sz="1600" kern="1200" dirty="0"/>
            <a:t> </a:t>
          </a:r>
          <a:r>
            <a:rPr lang="en-US" sz="1600" kern="1200" dirty="0" err="1"/>
            <a:t>liệu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Cho </a:t>
          </a:r>
          <a:r>
            <a:rPr lang="en-US" sz="1600" kern="1200" dirty="0" err="1"/>
            <a:t>phép</a:t>
          </a:r>
          <a:r>
            <a:rPr lang="en-US" sz="1600" kern="1200" dirty="0"/>
            <a:t> web </a:t>
          </a:r>
          <a:r>
            <a:rPr lang="en-US" sz="1600" kern="1200" dirty="0" err="1"/>
            <a:t>cập</a:t>
          </a:r>
          <a:r>
            <a:rPr lang="en-US" sz="1600" kern="1200" dirty="0"/>
            <a:t> </a:t>
          </a:r>
          <a:r>
            <a:rPr lang="en-US" sz="1600" kern="1200" dirty="0" err="1"/>
            <a:t>nhật</a:t>
          </a:r>
          <a:r>
            <a:rPr lang="en-US" sz="1600" kern="1200" dirty="0"/>
            <a:t> </a:t>
          </a:r>
          <a:r>
            <a:rPr lang="en-US" sz="1600" kern="1200" dirty="0" err="1"/>
            <a:t>dữ</a:t>
          </a:r>
          <a:r>
            <a:rPr lang="en-US" sz="1600" kern="1200" dirty="0"/>
            <a:t> </a:t>
          </a:r>
          <a:r>
            <a:rPr lang="en-US" sz="1600" kern="1200" dirty="0" err="1"/>
            <a:t>liệu</a:t>
          </a:r>
          <a:endParaRPr lang="en-US" sz="1600" kern="1200" dirty="0"/>
        </a:p>
      </dsp:txBody>
      <dsp:txXfrm>
        <a:off x="3720202" y="695852"/>
        <a:ext cx="1178114" cy="3827318"/>
      </dsp:txXfrm>
    </dsp:sp>
    <dsp:sp modelId="{BFF23C5D-A922-4A74-819F-7152E328C9CE}">
      <dsp:nvSpPr>
        <dsp:cNvPr id="0" name=""/>
        <dsp:cNvSpPr/>
      </dsp:nvSpPr>
      <dsp:spPr>
        <a:xfrm>
          <a:off x="3483683" y="383647"/>
          <a:ext cx="473037" cy="473037"/>
        </a:xfrm>
        <a:prstGeom prst="rect">
          <a:avLst/>
        </a:prstGeom>
        <a:blipFill>
          <a:blip xmlns:r="http://schemas.openxmlformats.org/officeDocument/2006/relationships" r:embed="rId3"/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61BBA97-0679-4042-9368-4B98819D8B18}">
      <dsp:nvSpPr>
        <dsp:cNvPr id="0" name=""/>
        <dsp:cNvSpPr/>
      </dsp:nvSpPr>
      <dsp:spPr>
        <a:xfrm rot="16200000">
          <a:off x="3405782" y="2491252"/>
          <a:ext cx="3827318" cy="2365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208596" bIns="0" numCol="1" spcCol="1270" anchor="t" anchorCtr="0">
          <a:noAutofit/>
        </a:bodyPr>
        <a:lstStyle/>
        <a:p>
          <a:pPr marL="0" lvl="0" indent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APP</a:t>
          </a:r>
        </a:p>
      </dsp:txBody>
      <dsp:txXfrm>
        <a:off x="3405782" y="2491252"/>
        <a:ext cx="3827318" cy="236518"/>
      </dsp:txXfrm>
    </dsp:sp>
    <dsp:sp modelId="{34ADB943-506B-4EFC-BDDF-E85DB70EB4D3}">
      <dsp:nvSpPr>
        <dsp:cNvPr id="0" name=""/>
        <dsp:cNvSpPr/>
      </dsp:nvSpPr>
      <dsp:spPr>
        <a:xfrm>
          <a:off x="5437700" y="695852"/>
          <a:ext cx="1178114" cy="382731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208596" rIns="149352" bIns="14935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 err="1"/>
            <a:t>Tiếp</a:t>
          </a:r>
          <a:r>
            <a:rPr lang="en-US" sz="1600" kern="1200" dirty="0"/>
            <a:t> </a:t>
          </a:r>
          <a:r>
            <a:rPr lang="en-US" sz="1600" kern="1200" dirty="0" err="1"/>
            <a:t>nhận</a:t>
          </a:r>
          <a:r>
            <a:rPr lang="en-US" sz="1600" kern="1200" dirty="0"/>
            <a:t> </a:t>
          </a:r>
          <a:r>
            <a:rPr lang="en-US" sz="1600" kern="1200" dirty="0" err="1"/>
            <a:t>lệnh</a:t>
          </a:r>
          <a:r>
            <a:rPr lang="en-US" sz="1600" kern="1200" dirty="0"/>
            <a:t> </a:t>
          </a:r>
          <a:r>
            <a:rPr lang="en-US" sz="1600" kern="1200" dirty="0" err="1"/>
            <a:t>từ</a:t>
          </a:r>
          <a:r>
            <a:rPr lang="en-US" sz="1600" kern="1200" dirty="0"/>
            <a:t> </a:t>
          </a:r>
          <a:r>
            <a:rPr lang="en-US" sz="1600" kern="1200" dirty="0" err="1"/>
            <a:t>người</a:t>
          </a:r>
          <a:r>
            <a:rPr lang="en-US" sz="1600" kern="1200" dirty="0"/>
            <a:t> </a:t>
          </a:r>
          <a:r>
            <a:rPr lang="en-US" sz="1600" kern="1200" dirty="0" err="1"/>
            <a:t>dùng</a:t>
          </a:r>
          <a:r>
            <a:rPr lang="en-US" sz="1600" kern="1200" dirty="0"/>
            <a:t> </a:t>
          </a:r>
          <a:r>
            <a:rPr lang="en-US" sz="1600" kern="1200" dirty="0" err="1"/>
            <a:t>và</a:t>
          </a:r>
          <a:r>
            <a:rPr lang="en-US" sz="1600" kern="1200" dirty="0"/>
            <a:t> </a:t>
          </a:r>
          <a:r>
            <a:rPr lang="en-US" sz="1600" kern="1200" dirty="0" err="1"/>
            <a:t>gửi</a:t>
          </a:r>
          <a:r>
            <a:rPr lang="en-US" sz="1600" kern="1200" dirty="0"/>
            <a:t> </a:t>
          </a:r>
          <a:r>
            <a:rPr lang="en-US" sz="1600" kern="1200" dirty="0" err="1"/>
            <a:t>lênh</a:t>
          </a:r>
          <a:r>
            <a:rPr lang="en-US" sz="1600" kern="1200" dirty="0"/>
            <a:t> web server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 err="1"/>
            <a:t>Cập</a:t>
          </a:r>
          <a:r>
            <a:rPr lang="en-US" sz="1600" kern="1200" dirty="0"/>
            <a:t> </a:t>
          </a:r>
          <a:r>
            <a:rPr lang="en-US" sz="1600" kern="1200" dirty="0" err="1"/>
            <a:t>nhật</a:t>
          </a:r>
          <a:r>
            <a:rPr lang="en-US" sz="1600" kern="1200" dirty="0"/>
            <a:t> </a:t>
          </a:r>
          <a:r>
            <a:rPr lang="en-US" sz="1600" kern="1200" dirty="0" err="1"/>
            <a:t>giá</a:t>
          </a:r>
          <a:r>
            <a:rPr lang="en-US" sz="1600" kern="1200" dirty="0"/>
            <a:t> </a:t>
          </a:r>
          <a:r>
            <a:rPr lang="en-US" sz="1600" kern="1200" dirty="0" err="1"/>
            <a:t>trị</a:t>
          </a:r>
          <a:r>
            <a:rPr lang="en-US" sz="1600" kern="1200" dirty="0"/>
            <a:t> </a:t>
          </a:r>
          <a:r>
            <a:rPr lang="en-US" sz="1600" kern="1200" dirty="0" err="1"/>
            <a:t>hiện</a:t>
          </a:r>
          <a:r>
            <a:rPr lang="en-US" sz="1600" kern="1200" dirty="0"/>
            <a:t> </a:t>
          </a:r>
          <a:r>
            <a:rPr lang="en-US" sz="1600" kern="1200" dirty="0" err="1"/>
            <a:t>tại</a:t>
          </a:r>
          <a:r>
            <a:rPr lang="en-US" sz="1600" kern="1200" dirty="0"/>
            <a:t> </a:t>
          </a:r>
          <a:r>
            <a:rPr lang="en-US" sz="1600" kern="1200" dirty="0" err="1"/>
            <a:t>của</a:t>
          </a:r>
          <a:r>
            <a:rPr lang="en-US" sz="1600" kern="1200" dirty="0"/>
            <a:t> </a:t>
          </a:r>
          <a:r>
            <a:rPr lang="en-US" sz="1600" kern="1200" dirty="0" err="1"/>
            <a:t>các</a:t>
          </a:r>
          <a:r>
            <a:rPr lang="en-US" sz="1600" kern="1200" dirty="0"/>
            <a:t> </a:t>
          </a:r>
          <a:r>
            <a:rPr lang="en-US" sz="1600" kern="1200" dirty="0" err="1"/>
            <a:t>thiết</a:t>
          </a:r>
          <a:r>
            <a:rPr lang="en-US" sz="1600" kern="1200" dirty="0"/>
            <a:t> </a:t>
          </a:r>
          <a:r>
            <a:rPr lang="en-US" sz="1600" kern="1200" dirty="0" err="1"/>
            <a:t>bị</a:t>
          </a:r>
          <a:endParaRPr lang="en-US" sz="1600" kern="1200" dirty="0"/>
        </a:p>
      </dsp:txBody>
      <dsp:txXfrm>
        <a:off x="5437700" y="695852"/>
        <a:ext cx="1178114" cy="3827318"/>
      </dsp:txXfrm>
    </dsp:sp>
    <dsp:sp modelId="{D8F8A0D4-5D6D-4B8D-962A-594EE4FB5F1A}">
      <dsp:nvSpPr>
        <dsp:cNvPr id="0" name=""/>
        <dsp:cNvSpPr/>
      </dsp:nvSpPr>
      <dsp:spPr>
        <a:xfrm>
          <a:off x="5201181" y="383647"/>
          <a:ext cx="473037" cy="473037"/>
        </a:xfrm>
        <a:prstGeom prst="rect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0F4BC8F-3329-4411-957F-F6CA01D6B109}">
      <dsp:nvSpPr>
        <dsp:cNvPr id="0" name=""/>
        <dsp:cNvSpPr/>
      </dsp:nvSpPr>
      <dsp:spPr>
        <a:xfrm rot="16200000">
          <a:off x="5123280" y="2491252"/>
          <a:ext cx="3827318" cy="2365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208596" bIns="0" numCol="1" spcCol="1270" anchor="t" anchorCtr="0">
          <a:noAutofit/>
        </a:bodyPr>
        <a:lstStyle/>
        <a:p>
          <a:pPr marL="0" lvl="0" indent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WEB</a:t>
          </a:r>
        </a:p>
      </dsp:txBody>
      <dsp:txXfrm>
        <a:off x="5123280" y="2491252"/>
        <a:ext cx="3827318" cy="236518"/>
      </dsp:txXfrm>
    </dsp:sp>
    <dsp:sp modelId="{BC7FC779-7D46-444C-8F73-3B7D40A55E24}">
      <dsp:nvSpPr>
        <dsp:cNvPr id="0" name=""/>
        <dsp:cNvSpPr/>
      </dsp:nvSpPr>
      <dsp:spPr>
        <a:xfrm>
          <a:off x="7155199" y="695852"/>
          <a:ext cx="1178114" cy="382731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208596" rIns="149352" bIns="14935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 err="1"/>
            <a:t>Cầu</a:t>
          </a:r>
          <a:r>
            <a:rPr lang="en-US" sz="1600" kern="1200" dirty="0"/>
            <a:t> </a:t>
          </a:r>
          <a:r>
            <a:rPr lang="en-US" sz="1600" kern="1200" dirty="0" err="1"/>
            <a:t>nối</a:t>
          </a:r>
          <a:r>
            <a:rPr lang="en-US" sz="1600" kern="1200" dirty="0"/>
            <a:t> </a:t>
          </a:r>
          <a:r>
            <a:rPr lang="en-US" sz="1600" kern="1200" dirty="0" err="1"/>
            <a:t>trao</a:t>
          </a:r>
          <a:r>
            <a:rPr lang="en-US" sz="1600" kern="1200" dirty="0"/>
            <a:t> </a:t>
          </a:r>
          <a:r>
            <a:rPr lang="en-US" sz="1600" kern="1200" dirty="0" err="1"/>
            <a:t>đổi</a:t>
          </a:r>
          <a:r>
            <a:rPr lang="en-US" sz="1600" kern="1200" dirty="0"/>
            <a:t> </a:t>
          </a:r>
          <a:r>
            <a:rPr lang="en-US" sz="1600" kern="1200" dirty="0" err="1"/>
            <a:t>dữ</a:t>
          </a:r>
          <a:r>
            <a:rPr lang="en-US" sz="1600" kern="1200" dirty="0"/>
            <a:t> </a:t>
          </a:r>
          <a:r>
            <a:rPr lang="en-US" sz="1600" kern="1200" dirty="0" err="1"/>
            <a:t>liệu</a:t>
          </a:r>
          <a:r>
            <a:rPr lang="en-US" sz="1600" kern="1200" dirty="0"/>
            <a:t> </a:t>
          </a:r>
          <a:r>
            <a:rPr lang="en-US" sz="1600" kern="1200" dirty="0" err="1"/>
            <a:t>giữa</a:t>
          </a:r>
          <a:r>
            <a:rPr lang="en-US" sz="1600" kern="1200" dirty="0"/>
            <a:t> app </a:t>
          </a:r>
          <a:r>
            <a:rPr lang="en-US" sz="1600" kern="1200" dirty="0" err="1"/>
            <a:t>và</a:t>
          </a:r>
          <a:r>
            <a:rPr lang="en-US" sz="1600" kern="1200" dirty="0"/>
            <a:t> sever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 err="1"/>
            <a:t>Cầu</a:t>
          </a:r>
          <a:r>
            <a:rPr lang="en-US" sz="1600" kern="1200" dirty="0"/>
            <a:t> </a:t>
          </a:r>
          <a:r>
            <a:rPr lang="en-US" sz="1600" kern="1200" dirty="0" err="1"/>
            <a:t>nối</a:t>
          </a:r>
          <a:r>
            <a:rPr lang="en-US" sz="1600" kern="1200" dirty="0"/>
            <a:t> </a:t>
          </a:r>
          <a:r>
            <a:rPr lang="en-US" sz="1600" kern="1200" dirty="0" err="1"/>
            <a:t>giữa</a:t>
          </a:r>
          <a:r>
            <a:rPr lang="en-US" sz="1600" kern="1200" dirty="0"/>
            <a:t> server </a:t>
          </a:r>
          <a:r>
            <a:rPr lang="en-US" sz="1600" kern="1200" dirty="0" err="1"/>
            <a:t>và</a:t>
          </a:r>
          <a:r>
            <a:rPr lang="en-US" sz="1600" kern="1200" dirty="0"/>
            <a:t> </a:t>
          </a:r>
          <a:r>
            <a:rPr lang="en-US" sz="1600" kern="1200" dirty="0" err="1"/>
            <a:t>thiết</a:t>
          </a:r>
          <a:r>
            <a:rPr lang="en-US" sz="1600" kern="1200" dirty="0"/>
            <a:t> </a:t>
          </a:r>
          <a:r>
            <a:rPr lang="en-US" sz="1600" kern="1200" dirty="0" err="1"/>
            <a:t>bị</a:t>
          </a:r>
          <a:r>
            <a:rPr lang="en-US" sz="1600" kern="1200" dirty="0"/>
            <a:t> </a:t>
          </a:r>
          <a:r>
            <a:rPr lang="en-US" sz="1600" kern="1200" dirty="0" err="1"/>
            <a:t>điều</a:t>
          </a:r>
          <a:r>
            <a:rPr lang="en-US" sz="1600" kern="1200" dirty="0"/>
            <a:t> </a:t>
          </a:r>
          <a:r>
            <a:rPr lang="en-US" sz="1600" kern="1200" dirty="0" err="1"/>
            <a:t>khiển</a:t>
          </a:r>
          <a:endParaRPr lang="en-US" sz="1600" kern="1200" dirty="0"/>
        </a:p>
      </dsp:txBody>
      <dsp:txXfrm>
        <a:off x="7155199" y="695852"/>
        <a:ext cx="1178114" cy="3827318"/>
      </dsp:txXfrm>
    </dsp:sp>
    <dsp:sp modelId="{0D460179-6D21-4B20-8930-B634CF61579C}">
      <dsp:nvSpPr>
        <dsp:cNvPr id="0" name=""/>
        <dsp:cNvSpPr/>
      </dsp:nvSpPr>
      <dsp:spPr>
        <a:xfrm>
          <a:off x="6918680" y="383647"/>
          <a:ext cx="473037" cy="473037"/>
        </a:xfrm>
        <a:prstGeom prst="rect">
          <a:avLst/>
        </a:prstGeom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000" r="-5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CF5E82-B0CF-4A28-A0D7-3F8F45BA0E08}">
      <dsp:nvSpPr>
        <dsp:cNvPr id="0" name=""/>
        <dsp:cNvSpPr/>
      </dsp:nvSpPr>
      <dsp:spPr>
        <a:xfrm>
          <a:off x="4924" y="0"/>
          <a:ext cx="6700675" cy="142033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8120" tIns="198120" rIns="198120" bIns="198120" numCol="1" spcCol="1270" anchor="ctr" anchorCtr="0">
          <a:noAutofit/>
        </a:bodyPr>
        <a:lstStyle/>
        <a:p>
          <a:pPr marL="0" lvl="0" indent="0" algn="ctr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200" kern="1200" dirty="0"/>
            <a:t>Devicesid5067222_iot</a:t>
          </a:r>
        </a:p>
      </dsp:txBody>
      <dsp:txXfrm>
        <a:off x="46524" y="41600"/>
        <a:ext cx="6617475" cy="1337134"/>
      </dsp:txXfrm>
    </dsp:sp>
    <dsp:sp modelId="{C9ADE894-2CD3-489F-82DB-9C00DD11B059}">
      <dsp:nvSpPr>
        <dsp:cNvPr id="0" name=""/>
        <dsp:cNvSpPr/>
      </dsp:nvSpPr>
      <dsp:spPr>
        <a:xfrm>
          <a:off x="2462" y="1541260"/>
          <a:ext cx="6700675" cy="142033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8120" tIns="198120" rIns="198120" bIns="198120" numCol="1" spcCol="1270" anchor="ctr" anchorCtr="0">
          <a:noAutofit/>
        </a:bodyPr>
        <a:lstStyle/>
        <a:p>
          <a:pPr marL="0" lvl="0" indent="0" algn="ctr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200" kern="1200" dirty="0"/>
            <a:t>Sound</a:t>
          </a:r>
        </a:p>
      </dsp:txBody>
      <dsp:txXfrm>
        <a:off x="44062" y="1582860"/>
        <a:ext cx="6617475" cy="1337134"/>
      </dsp:txXfrm>
    </dsp:sp>
    <dsp:sp modelId="{B2465F4A-CC6E-44A0-86EF-9149C9746FFE}">
      <dsp:nvSpPr>
        <dsp:cNvPr id="0" name=""/>
        <dsp:cNvSpPr/>
      </dsp:nvSpPr>
      <dsp:spPr>
        <a:xfrm>
          <a:off x="2462" y="3080043"/>
          <a:ext cx="1624012" cy="142033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6690" tIns="186690" rIns="186690" bIns="186690" numCol="1" spcCol="1270" anchor="ctr" anchorCtr="0">
          <a:noAutofit/>
        </a:bodyPr>
        <a:lstStyle/>
        <a:p>
          <a:pPr marL="0" lvl="0" indent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900" kern="1200" dirty="0"/>
            <a:t>STT</a:t>
          </a:r>
        </a:p>
      </dsp:txBody>
      <dsp:txXfrm>
        <a:off x="44062" y="3121643"/>
        <a:ext cx="1540812" cy="1337134"/>
      </dsp:txXfrm>
    </dsp:sp>
    <dsp:sp modelId="{EBFDF667-0E77-438D-AF6F-DF6B74821AFF}">
      <dsp:nvSpPr>
        <dsp:cNvPr id="0" name=""/>
        <dsp:cNvSpPr/>
      </dsp:nvSpPr>
      <dsp:spPr>
        <a:xfrm>
          <a:off x="1694683" y="3080043"/>
          <a:ext cx="1624012" cy="142033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6690" tIns="186690" rIns="186690" bIns="186690" numCol="1" spcCol="1270" anchor="ctr" anchorCtr="0">
          <a:noAutofit/>
        </a:bodyPr>
        <a:lstStyle/>
        <a:p>
          <a:pPr marL="0" lvl="0" indent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900" kern="1200" dirty="0"/>
            <a:t>Ten</a:t>
          </a:r>
        </a:p>
      </dsp:txBody>
      <dsp:txXfrm>
        <a:off x="1736283" y="3121643"/>
        <a:ext cx="1540812" cy="1337134"/>
      </dsp:txXfrm>
    </dsp:sp>
    <dsp:sp modelId="{1EC3243A-9CFA-4054-A69A-941F64AB6065}">
      <dsp:nvSpPr>
        <dsp:cNvPr id="0" name=""/>
        <dsp:cNvSpPr/>
      </dsp:nvSpPr>
      <dsp:spPr>
        <a:xfrm>
          <a:off x="3386904" y="3080043"/>
          <a:ext cx="1624012" cy="142033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6690" tIns="186690" rIns="186690" bIns="186690" numCol="1" spcCol="1270" anchor="ctr" anchorCtr="0">
          <a:noAutofit/>
        </a:bodyPr>
        <a:lstStyle/>
        <a:p>
          <a:pPr marL="0" lvl="0" indent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900" kern="1200" dirty="0"/>
            <a:t>New</a:t>
          </a:r>
        </a:p>
      </dsp:txBody>
      <dsp:txXfrm>
        <a:off x="3428504" y="3121643"/>
        <a:ext cx="1540812" cy="1337134"/>
      </dsp:txXfrm>
    </dsp:sp>
    <dsp:sp modelId="{A2BBB402-CF74-47DA-A518-39D7CAC9C3FC}">
      <dsp:nvSpPr>
        <dsp:cNvPr id="0" name=""/>
        <dsp:cNvSpPr/>
      </dsp:nvSpPr>
      <dsp:spPr>
        <a:xfrm>
          <a:off x="5079125" y="3080043"/>
          <a:ext cx="1624012" cy="142033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6690" tIns="186690" rIns="186690" bIns="186690" numCol="1" spcCol="1270" anchor="ctr" anchorCtr="0">
          <a:noAutofit/>
        </a:bodyPr>
        <a:lstStyle/>
        <a:p>
          <a:pPr marL="0" lvl="0" indent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900" kern="1200" dirty="0"/>
            <a:t>app</a:t>
          </a:r>
        </a:p>
      </dsp:txBody>
      <dsp:txXfrm>
        <a:off x="5120725" y="3121643"/>
        <a:ext cx="1540812" cy="1337134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CF5E82-B0CF-4A28-A0D7-3F8F45BA0E08}">
      <dsp:nvSpPr>
        <dsp:cNvPr id="0" name=""/>
        <dsp:cNvSpPr/>
      </dsp:nvSpPr>
      <dsp:spPr>
        <a:xfrm>
          <a:off x="10745" y="0"/>
          <a:ext cx="7837854" cy="140299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2410" tIns="232410" rIns="232410" bIns="232410" numCol="1" spcCol="1270" anchor="ctr" anchorCtr="0">
          <a:noAutofit/>
        </a:bodyPr>
        <a:lstStyle/>
        <a:p>
          <a:pPr marL="0" lvl="0" indent="0" algn="ctr" defTabSz="2711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100" kern="1200" dirty="0"/>
            <a:t>Devicesid5067222_iot</a:t>
          </a:r>
        </a:p>
      </dsp:txBody>
      <dsp:txXfrm>
        <a:off x="51837" y="41092"/>
        <a:ext cx="7755670" cy="1320807"/>
      </dsp:txXfrm>
    </dsp:sp>
    <dsp:sp modelId="{C9ADE894-2CD3-489F-82DB-9C00DD11B059}">
      <dsp:nvSpPr>
        <dsp:cNvPr id="0" name=""/>
        <dsp:cNvSpPr/>
      </dsp:nvSpPr>
      <dsp:spPr>
        <a:xfrm>
          <a:off x="5372" y="1543291"/>
          <a:ext cx="2584611" cy="140299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5740" tIns="205740" rIns="205740" bIns="205740" numCol="1" spcCol="1270" anchor="ctr" anchorCtr="0">
          <a:noAutofit/>
        </a:bodyPr>
        <a:lstStyle/>
        <a:p>
          <a:pPr marL="0" lvl="0" indent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400" kern="1200" dirty="0"/>
            <a:t>Sound</a:t>
          </a:r>
        </a:p>
      </dsp:txBody>
      <dsp:txXfrm>
        <a:off x="46464" y="1584383"/>
        <a:ext cx="2502427" cy="1320807"/>
      </dsp:txXfrm>
    </dsp:sp>
    <dsp:sp modelId="{EBFDF667-0E77-438D-AF6F-DF6B74821AFF}">
      <dsp:nvSpPr>
        <dsp:cNvPr id="0" name=""/>
        <dsp:cNvSpPr/>
      </dsp:nvSpPr>
      <dsp:spPr>
        <a:xfrm>
          <a:off x="5372" y="3083633"/>
          <a:ext cx="500118" cy="140299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MAC</a:t>
          </a:r>
        </a:p>
      </dsp:txBody>
      <dsp:txXfrm>
        <a:off x="20020" y="3098281"/>
        <a:ext cx="470822" cy="1373695"/>
      </dsp:txXfrm>
    </dsp:sp>
    <dsp:sp modelId="{1EC3243A-9CFA-4054-A69A-941F64AB6065}">
      <dsp:nvSpPr>
        <dsp:cNvPr id="0" name=""/>
        <dsp:cNvSpPr/>
      </dsp:nvSpPr>
      <dsp:spPr>
        <a:xfrm>
          <a:off x="526496" y="3083633"/>
          <a:ext cx="500118" cy="140299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Var1</a:t>
          </a:r>
        </a:p>
      </dsp:txBody>
      <dsp:txXfrm>
        <a:off x="541144" y="3098281"/>
        <a:ext cx="470822" cy="1373695"/>
      </dsp:txXfrm>
    </dsp:sp>
    <dsp:sp modelId="{A2BBB402-CF74-47DA-A518-39D7CAC9C3FC}">
      <dsp:nvSpPr>
        <dsp:cNvPr id="0" name=""/>
        <dsp:cNvSpPr/>
      </dsp:nvSpPr>
      <dsp:spPr>
        <a:xfrm>
          <a:off x="1047619" y="3083633"/>
          <a:ext cx="500118" cy="140299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Var2</a:t>
          </a:r>
        </a:p>
      </dsp:txBody>
      <dsp:txXfrm>
        <a:off x="1062267" y="3098281"/>
        <a:ext cx="470822" cy="1373695"/>
      </dsp:txXfrm>
    </dsp:sp>
    <dsp:sp modelId="{9C17EA47-CA23-430D-A1EE-B2D75279CC4A}">
      <dsp:nvSpPr>
        <dsp:cNvPr id="0" name=""/>
        <dsp:cNvSpPr/>
      </dsp:nvSpPr>
      <dsp:spPr>
        <a:xfrm>
          <a:off x="1568742" y="3083633"/>
          <a:ext cx="500118" cy="140299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Var3</a:t>
          </a:r>
        </a:p>
      </dsp:txBody>
      <dsp:txXfrm>
        <a:off x="1583390" y="3098281"/>
        <a:ext cx="470822" cy="1373695"/>
      </dsp:txXfrm>
    </dsp:sp>
    <dsp:sp modelId="{AF2301A3-DA06-4000-8711-6AB82AE6C173}">
      <dsp:nvSpPr>
        <dsp:cNvPr id="0" name=""/>
        <dsp:cNvSpPr/>
      </dsp:nvSpPr>
      <dsp:spPr>
        <a:xfrm>
          <a:off x="2089866" y="3083633"/>
          <a:ext cx="500118" cy="140299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…</a:t>
          </a:r>
          <a:endParaRPr lang="en-US" sz="1000" kern="1200" dirty="0"/>
        </a:p>
      </dsp:txBody>
      <dsp:txXfrm>
        <a:off x="2104514" y="3098281"/>
        <a:ext cx="470822" cy="1373695"/>
      </dsp:txXfrm>
    </dsp:sp>
    <dsp:sp modelId="{46D0DD7B-0770-44C1-A597-78D53478799F}">
      <dsp:nvSpPr>
        <dsp:cNvPr id="0" name=""/>
        <dsp:cNvSpPr/>
      </dsp:nvSpPr>
      <dsp:spPr>
        <a:xfrm>
          <a:off x="2631994" y="1543291"/>
          <a:ext cx="3105734" cy="140299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5740" tIns="205740" rIns="205740" bIns="205740" numCol="1" spcCol="1270" anchor="ctr" anchorCtr="0">
          <a:noAutofit/>
        </a:bodyPr>
        <a:lstStyle/>
        <a:p>
          <a:pPr marL="0" lvl="0" indent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400" kern="1200" dirty="0"/>
            <a:t>Sensor</a:t>
          </a:r>
        </a:p>
      </dsp:txBody>
      <dsp:txXfrm>
        <a:off x="2673086" y="1584383"/>
        <a:ext cx="3023550" cy="1320807"/>
      </dsp:txXfrm>
    </dsp:sp>
    <dsp:sp modelId="{BC0F3616-E5D2-4EA5-A021-ADF161AD22DF}">
      <dsp:nvSpPr>
        <dsp:cNvPr id="0" name=""/>
        <dsp:cNvSpPr/>
      </dsp:nvSpPr>
      <dsp:spPr>
        <a:xfrm>
          <a:off x="2631994" y="3083633"/>
          <a:ext cx="500118" cy="140299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MAC</a:t>
          </a:r>
        </a:p>
      </dsp:txBody>
      <dsp:txXfrm>
        <a:off x="2646642" y="3098281"/>
        <a:ext cx="470822" cy="1373695"/>
      </dsp:txXfrm>
    </dsp:sp>
    <dsp:sp modelId="{FC2B66FA-81D2-481B-B1D2-6D3F8B8615FF}">
      <dsp:nvSpPr>
        <dsp:cNvPr id="0" name=""/>
        <dsp:cNvSpPr/>
      </dsp:nvSpPr>
      <dsp:spPr>
        <a:xfrm>
          <a:off x="3153117" y="3083633"/>
          <a:ext cx="500118" cy="140299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 err="1"/>
            <a:t>Nhiet</a:t>
          </a:r>
          <a:r>
            <a:rPr lang="en-US" sz="1000" kern="1200" dirty="0"/>
            <a:t> do</a:t>
          </a:r>
        </a:p>
      </dsp:txBody>
      <dsp:txXfrm>
        <a:off x="3167765" y="3098281"/>
        <a:ext cx="470822" cy="1373695"/>
      </dsp:txXfrm>
    </dsp:sp>
    <dsp:sp modelId="{98EBBE86-65D3-4A55-85F0-2F58D4769011}">
      <dsp:nvSpPr>
        <dsp:cNvPr id="0" name=""/>
        <dsp:cNvSpPr/>
      </dsp:nvSpPr>
      <dsp:spPr>
        <a:xfrm>
          <a:off x="3674240" y="3083633"/>
          <a:ext cx="500118" cy="140299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Do am</a:t>
          </a:r>
        </a:p>
      </dsp:txBody>
      <dsp:txXfrm>
        <a:off x="3688888" y="3098281"/>
        <a:ext cx="470822" cy="1373695"/>
      </dsp:txXfrm>
    </dsp:sp>
    <dsp:sp modelId="{858AEDD7-7AF1-4DEE-B97C-42D13A832F46}">
      <dsp:nvSpPr>
        <dsp:cNvPr id="0" name=""/>
        <dsp:cNvSpPr/>
      </dsp:nvSpPr>
      <dsp:spPr>
        <a:xfrm>
          <a:off x="4195364" y="3083633"/>
          <a:ext cx="500118" cy="140299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 err="1"/>
            <a:t>Chuyen</a:t>
          </a:r>
          <a:r>
            <a:rPr lang="en-US" sz="1000" kern="1200" dirty="0"/>
            <a:t> dong</a:t>
          </a:r>
        </a:p>
      </dsp:txBody>
      <dsp:txXfrm>
        <a:off x="4210012" y="3098281"/>
        <a:ext cx="470822" cy="1373695"/>
      </dsp:txXfrm>
    </dsp:sp>
    <dsp:sp modelId="{2FE52E9B-4A67-4F7A-8C78-C2776DA69637}">
      <dsp:nvSpPr>
        <dsp:cNvPr id="0" name=""/>
        <dsp:cNvSpPr/>
      </dsp:nvSpPr>
      <dsp:spPr>
        <a:xfrm>
          <a:off x="4716487" y="3083633"/>
          <a:ext cx="500118" cy="140299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…..</a:t>
          </a:r>
        </a:p>
      </dsp:txBody>
      <dsp:txXfrm>
        <a:off x="4731135" y="3098281"/>
        <a:ext cx="470822" cy="1373695"/>
      </dsp:txXfrm>
    </dsp:sp>
    <dsp:sp modelId="{E52B04CE-DAFD-4CB7-8C4D-6C80495F6551}">
      <dsp:nvSpPr>
        <dsp:cNvPr id="0" name=""/>
        <dsp:cNvSpPr/>
      </dsp:nvSpPr>
      <dsp:spPr>
        <a:xfrm>
          <a:off x="5237610" y="3083633"/>
          <a:ext cx="500118" cy="140299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 dirty="0"/>
        </a:p>
      </dsp:txBody>
      <dsp:txXfrm>
        <a:off x="5252258" y="3098281"/>
        <a:ext cx="470822" cy="1373695"/>
      </dsp:txXfrm>
    </dsp:sp>
    <dsp:sp modelId="{FD0ECB69-6355-42E6-9DD3-B163F8B8B0A3}">
      <dsp:nvSpPr>
        <dsp:cNvPr id="0" name=""/>
        <dsp:cNvSpPr/>
      </dsp:nvSpPr>
      <dsp:spPr>
        <a:xfrm>
          <a:off x="5779738" y="1543291"/>
          <a:ext cx="2063488" cy="140299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5740" tIns="205740" rIns="205740" bIns="205740" numCol="1" spcCol="1270" anchor="ctr" anchorCtr="0">
          <a:noAutofit/>
        </a:bodyPr>
        <a:lstStyle/>
        <a:p>
          <a:pPr marL="0" lvl="0" indent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400" kern="1200" dirty="0"/>
            <a:t>Relay</a:t>
          </a:r>
        </a:p>
      </dsp:txBody>
      <dsp:txXfrm>
        <a:off x="5820830" y="1584383"/>
        <a:ext cx="1981304" cy="1320807"/>
      </dsp:txXfrm>
    </dsp:sp>
    <dsp:sp modelId="{48FDBCF7-9F67-4427-B081-145DF883F1B8}">
      <dsp:nvSpPr>
        <dsp:cNvPr id="0" name=""/>
        <dsp:cNvSpPr/>
      </dsp:nvSpPr>
      <dsp:spPr>
        <a:xfrm>
          <a:off x="5779738" y="3083633"/>
          <a:ext cx="500118" cy="140299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MAC</a:t>
          </a:r>
        </a:p>
      </dsp:txBody>
      <dsp:txXfrm>
        <a:off x="5794386" y="3098281"/>
        <a:ext cx="470822" cy="1373695"/>
      </dsp:txXfrm>
    </dsp:sp>
    <dsp:sp modelId="{ECEA63CF-C9E8-4B66-87FA-545C27BEC4EA}">
      <dsp:nvSpPr>
        <dsp:cNvPr id="0" name=""/>
        <dsp:cNvSpPr/>
      </dsp:nvSpPr>
      <dsp:spPr>
        <a:xfrm>
          <a:off x="6300862" y="3083633"/>
          <a:ext cx="500118" cy="140299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SW1</a:t>
          </a:r>
        </a:p>
      </dsp:txBody>
      <dsp:txXfrm>
        <a:off x="6315510" y="3098281"/>
        <a:ext cx="470822" cy="1373695"/>
      </dsp:txXfrm>
    </dsp:sp>
    <dsp:sp modelId="{0C979A9A-484F-46CA-918D-474FAC1C5732}">
      <dsp:nvSpPr>
        <dsp:cNvPr id="0" name=""/>
        <dsp:cNvSpPr/>
      </dsp:nvSpPr>
      <dsp:spPr>
        <a:xfrm>
          <a:off x="6821985" y="3083633"/>
          <a:ext cx="500118" cy="140299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SW2</a:t>
          </a:r>
        </a:p>
      </dsp:txBody>
      <dsp:txXfrm>
        <a:off x="6836633" y="3098281"/>
        <a:ext cx="470822" cy="1373695"/>
      </dsp:txXfrm>
    </dsp:sp>
    <dsp:sp modelId="{6DE51A64-9FB0-4DEE-9074-6006CD1E9EF1}">
      <dsp:nvSpPr>
        <dsp:cNvPr id="0" name=""/>
        <dsp:cNvSpPr/>
      </dsp:nvSpPr>
      <dsp:spPr>
        <a:xfrm>
          <a:off x="7343108" y="3083633"/>
          <a:ext cx="500118" cy="140299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…..</a:t>
          </a:r>
        </a:p>
      </dsp:txBody>
      <dsp:txXfrm>
        <a:off x="7357756" y="3098281"/>
        <a:ext cx="470822" cy="1373695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DECE84-4808-4689-A3F4-CF418018A423}">
      <dsp:nvSpPr>
        <dsp:cNvPr id="0" name=""/>
        <dsp:cNvSpPr/>
      </dsp:nvSpPr>
      <dsp:spPr>
        <a:xfrm>
          <a:off x="2115" y="2674476"/>
          <a:ext cx="2137276" cy="106863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database</a:t>
          </a:r>
        </a:p>
      </dsp:txBody>
      <dsp:txXfrm>
        <a:off x="33414" y="2705775"/>
        <a:ext cx="2074678" cy="1006040"/>
      </dsp:txXfrm>
    </dsp:sp>
    <dsp:sp modelId="{C5115A98-2884-4A88-BF7A-FB8AAC81AEF1}">
      <dsp:nvSpPr>
        <dsp:cNvPr id="0" name=""/>
        <dsp:cNvSpPr/>
      </dsp:nvSpPr>
      <dsp:spPr>
        <a:xfrm rot="18258586">
          <a:off x="1837387" y="2619330"/>
          <a:ext cx="1384287" cy="35507"/>
        </a:xfrm>
        <a:custGeom>
          <a:avLst/>
          <a:gdLst/>
          <a:ahLst/>
          <a:cxnLst/>
          <a:rect l="0" t="0" r="0" b="0"/>
          <a:pathLst>
            <a:path>
              <a:moveTo>
                <a:pt x="0" y="17753"/>
              </a:moveTo>
              <a:lnTo>
                <a:pt x="1384287" y="17753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494923" y="2602476"/>
        <a:ext cx="69214" cy="69214"/>
      </dsp:txXfrm>
    </dsp:sp>
    <dsp:sp modelId="{36E63162-12BA-42B4-9226-BC9C5CBCFE87}">
      <dsp:nvSpPr>
        <dsp:cNvPr id="0" name=""/>
        <dsp:cNvSpPr/>
      </dsp:nvSpPr>
      <dsp:spPr>
        <a:xfrm>
          <a:off x="2919669" y="1302454"/>
          <a:ext cx="2137276" cy="152583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 err="1"/>
            <a:t>espget.php</a:t>
          </a:r>
          <a:endParaRPr lang="en-US" sz="2800" kern="1200" dirty="0"/>
        </a:p>
      </dsp:txBody>
      <dsp:txXfrm>
        <a:off x="2964359" y="1347144"/>
        <a:ext cx="2047896" cy="1436453"/>
      </dsp:txXfrm>
    </dsp:sp>
    <dsp:sp modelId="{3DDD5CEE-458A-4E10-9477-F10FB9CBF953}">
      <dsp:nvSpPr>
        <dsp:cNvPr id="0" name=""/>
        <dsp:cNvSpPr/>
      </dsp:nvSpPr>
      <dsp:spPr>
        <a:xfrm rot="18465524">
          <a:off x="4762705" y="1447545"/>
          <a:ext cx="1518025" cy="35507"/>
        </a:xfrm>
        <a:custGeom>
          <a:avLst/>
          <a:gdLst/>
          <a:ahLst/>
          <a:cxnLst/>
          <a:rect l="0" t="0" r="0" b="0"/>
          <a:pathLst>
            <a:path>
              <a:moveTo>
                <a:pt x="0" y="17753"/>
              </a:moveTo>
              <a:lnTo>
                <a:pt x="1518025" y="17753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483767" y="1427348"/>
        <a:ext cx="75901" cy="75901"/>
      </dsp:txXfrm>
    </dsp:sp>
    <dsp:sp modelId="{FB05E3D7-5854-4256-B6D7-B8394CC68645}">
      <dsp:nvSpPr>
        <dsp:cNvPr id="0" name=""/>
        <dsp:cNvSpPr/>
      </dsp:nvSpPr>
      <dsp:spPr>
        <a:xfrm>
          <a:off x="5986490" y="330907"/>
          <a:ext cx="2137276" cy="106863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Sp1=?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Sp2=?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Sp3=?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……</a:t>
          </a:r>
        </a:p>
      </dsp:txBody>
      <dsp:txXfrm>
        <a:off x="6017789" y="362206"/>
        <a:ext cx="2074678" cy="1006040"/>
      </dsp:txXfrm>
    </dsp:sp>
    <dsp:sp modelId="{A80D68AE-3F42-41DF-937A-49487F4809F7}">
      <dsp:nvSpPr>
        <dsp:cNvPr id="0" name=""/>
        <dsp:cNvSpPr/>
      </dsp:nvSpPr>
      <dsp:spPr>
        <a:xfrm rot="106437">
          <a:off x="5056723" y="2062012"/>
          <a:ext cx="929990" cy="35507"/>
        </a:xfrm>
        <a:custGeom>
          <a:avLst/>
          <a:gdLst/>
          <a:ahLst/>
          <a:cxnLst/>
          <a:rect l="0" t="0" r="0" b="0"/>
          <a:pathLst>
            <a:path>
              <a:moveTo>
                <a:pt x="0" y="17753"/>
              </a:moveTo>
              <a:lnTo>
                <a:pt x="929990" y="17753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498468" y="2056516"/>
        <a:ext cx="46499" cy="46499"/>
      </dsp:txXfrm>
    </dsp:sp>
    <dsp:sp modelId="{67E1F944-AB78-4133-80B1-06C5F8F299B8}">
      <dsp:nvSpPr>
        <dsp:cNvPr id="0" name=""/>
        <dsp:cNvSpPr/>
      </dsp:nvSpPr>
      <dsp:spPr>
        <a:xfrm>
          <a:off x="5986490" y="1559841"/>
          <a:ext cx="2137276" cy="106863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Var=?</a:t>
          </a:r>
        </a:p>
      </dsp:txBody>
      <dsp:txXfrm>
        <a:off x="6017789" y="1591140"/>
        <a:ext cx="2074678" cy="1006040"/>
      </dsp:txXfrm>
    </dsp:sp>
    <dsp:sp modelId="{447EB17B-8A1E-428A-ACD0-6545A9EA2943}">
      <dsp:nvSpPr>
        <dsp:cNvPr id="0" name=""/>
        <dsp:cNvSpPr/>
      </dsp:nvSpPr>
      <dsp:spPr>
        <a:xfrm rot="3211982">
          <a:off x="4739746" y="2676479"/>
          <a:ext cx="1563943" cy="35507"/>
        </a:xfrm>
        <a:custGeom>
          <a:avLst/>
          <a:gdLst/>
          <a:ahLst/>
          <a:cxnLst/>
          <a:rect l="0" t="0" r="0" b="0"/>
          <a:pathLst>
            <a:path>
              <a:moveTo>
                <a:pt x="0" y="17753"/>
              </a:moveTo>
              <a:lnTo>
                <a:pt x="1563943" y="17753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482619" y="2655134"/>
        <a:ext cx="78197" cy="78197"/>
      </dsp:txXfrm>
    </dsp:sp>
    <dsp:sp modelId="{C8001910-8B44-4933-B09F-2FC6D8AD6811}">
      <dsp:nvSpPr>
        <dsp:cNvPr id="0" name=""/>
        <dsp:cNvSpPr/>
      </dsp:nvSpPr>
      <dsp:spPr>
        <a:xfrm>
          <a:off x="5986490" y="2788775"/>
          <a:ext cx="2137276" cy="106863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Status=?</a:t>
          </a:r>
        </a:p>
      </dsp:txBody>
      <dsp:txXfrm>
        <a:off x="6017789" y="2820074"/>
        <a:ext cx="2074678" cy="1006040"/>
      </dsp:txXfrm>
    </dsp:sp>
    <dsp:sp modelId="{F51EF411-9AA5-4E54-ABDE-0AC6178F7498}">
      <dsp:nvSpPr>
        <dsp:cNvPr id="0" name=""/>
        <dsp:cNvSpPr/>
      </dsp:nvSpPr>
      <dsp:spPr>
        <a:xfrm rot="3451499">
          <a:off x="1770740" y="3862658"/>
          <a:ext cx="1592214" cy="35507"/>
        </a:xfrm>
        <a:custGeom>
          <a:avLst/>
          <a:gdLst/>
          <a:ahLst/>
          <a:cxnLst/>
          <a:rect l="0" t="0" r="0" b="0"/>
          <a:pathLst>
            <a:path>
              <a:moveTo>
                <a:pt x="0" y="17753"/>
              </a:moveTo>
              <a:lnTo>
                <a:pt x="1592214" y="17753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527042" y="3840607"/>
        <a:ext cx="79610" cy="79610"/>
      </dsp:txXfrm>
    </dsp:sp>
    <dsp:sp modelId="{5F17572F-8FBD-4BCD-BB2A-95B7AB762CB7}">
      <dsp:nvSpPr>
        <dsp:cNvPr id="0" name=""/>
        <dsp:cNvSpPr/>
      </dsp:nvSpPr>
      <dsp:spPr>
        <a:xfrm>
          <a:off x="2994303" y="4017710"/>
          <a:ext cx="2137276" cy="106863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 err="1"/>
            <a:t>esppost.php</a:t>
          </a:r>
          <a:endParaRPr lang="en-US" sz="2400" kern="1200" dirty="0"/>
        </a:p>
      </dsp:txBody>
      <dsp:txXfrm>
        <a:off x="3025602" y="4049009"/>
        <a:ext cx="2074678" cy="1006040"/>
      </dsp:txXfrm>
    </dsp:sp>
    <dsp:sp modelId="{93F51D20-C66C-4453-8741-994480B858FE}">
      <dsp:nvSpPr>
        <dsp:cNvPr id="0" name=""/>
        <dsp:cNvSpPr/>
      </dsp:nvSpPr>
      <dsp:spPr>
        <a:xfrm rot="21591856">
          <a:off x="5131578" y="4533260"/>
          <a:ext cx="857028" cy="35507"/>
        </a:xfrm>
        <a:custGeom>
          <a:avLst/>
          <a:gdLst/>
          <a:ahLst/>
          <a:cxnLst/>
          <a:rect l="0" t="0" r="0" b="0"/>
          <a:pathLst>
            <a:path>
              <a:moveTo>
                <a:pt x="0" y="17753"/>
              </a:moveTo>
              <a:lnTo>
                <a:pt x="857028" y="17753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538667" y="4529588"/>
        <a:ext cx="42851" cy="42851"/>
      </dsp:txXfrm>
    </dsp:sp>
    <dsp:sp modelId="{8A38871A-2752-4283-B802-280AE0EA95AD}">
      <dsp:nvSpPr>
        <dsp:cNvPr id="0" name=""/>
        <dsp:cNvSpPr/>
      </dsp:nvSpPr>
      <dsp:spPr>
        <a:xfrm>
          <a:off x="5988606" y="4015679"/>
          <a:ext cx="2137276" cy="106863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Sp1=2&amp;Sp2=0…&amp;Var=3&amp;status…</a:t>
          </a:r>
        </a:p>
      </dsp:txBody>
      <dsp:txXfrm>
        <a:off x="6019905" y="4046978"/>
        <a:ext cx="2074678" cy="100604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12C6C5-06E8-4298-888D-506CBE535F02}">
      <dsp:nvSpPr>
        <dsp:cNvPr id="0" name=""/>
        <dsp:cNvSpPr/>
      </dsp:nvSpPr>
      <dsp:spPr>
        <a:xfrm>
          <a:off x="0" y="0"/>
          <a:ext cx="60960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216672-B1AC-428B-B25E-7AEF78BC7A43}">
      <dsp:nvSpPr>
        <dsp:cNvPr id="0" name=""/>
        <dsp:cNvSpPr/>
      </dsp:nvSpPr>
      <dsp:spPr>
        <a:xfrm>
          <a:off x="0" y="0"/>
          <a:ext cx="1219200" cy="4064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020" tIns="160020" rIns="160020" bIns="160020" numCol="1" spcCol="1270" anchor="t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 dirty="0" err="1"/>
            <a:t>Wifi</a:t>
          </a:r>
          <a:endParaRPr lang="en-US" sz="4200" kern="1200" dirty="0"/>
        </a:p>
      </dsp:txBody>
      <dsp:txXfrm>
        <a:off x="0" y="0"/>
        <a:ext cx="1219200" cy="4064000"/>
      </dsp:txXfrm>
    </dsp:sp>
    <dsp:sp modelId="{A7AF76B2-0CEE-48FF-821F-B4D41A46ED74}">
      <dsp:nvSpPr>
        <dsp:cNvPr id="0" name=""/>
        <dsp:cNvSpPr/>
      </dsp:nvSpPr>
      <dsp:spPr>
        <a:xfrm>
          <a:off x="1310640" y="47773"/>
          <a:ext cx="4785360" cy="9554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Wi-Fi </a:t>
          </a:r>
          <a:r>
            <a:rPr lang="en-US" sz="2400" kern="1200" dirty="0" err="1"/>
            <a:t>được</a:t>
          </a:r>
          <a:r>
            <a:rPr lang="en-US" sz="2400" kern="1200" dirty="0"/>
            <a:t> </a:t>
          </a:r>
          <a:r>
            <a:rPr lang="en-US" sz="2400" kern="1200" dirty="0" err="1"/>
            <a:t>viết</a:t>
          </a:r>
          <a:r>
            <a:rPr lang="en-US" sz="2400" kern="1200" dirty="0"/>
            <a:t> </a:t>
          </a:r>
          <a:r>
            <a:rPr lang="en-US" sz="2400" kern="1200" dirty="0" err="1"/>
            <a:t>tắt</a:t>
          </a:r>
          <a:r>
            <a:rPr lang="en-US" sz="2400" kern="1200" dirty="0"/>
            <a:t> </a:t>
          </a:r>
          <a:r>
            <a:rPr lang="en-US" sz="2400" kern="1200" dirty="0" err="1"/>
            <a:t>từ</a:t>
          </a:r>
          <a:r>
            <a:rPr lang="en-US" sz="2400" kern="1200" dirty="0"/>
            <a:t> Wireless Fidelity (</a:t>
          </a:r>
          <a:r>
            <a:rPr lang="en-US" sz="2400" kern="1200" dirty="0" err="1"/>
            <a:t>không</a:t>
          </a:r>
          <a:r>
            <a:rPr lang="en-US" sz="2400" kern="1200" dirty="0"/>
            <a:t> </a:t>
          </a:r>
          <a:r>
            <a:rPr lang="en-US" sz="2400" kern="1200" dirty="0" err="1"/>
            <a:t>dây</a:t>
          </a:r>
          <a:r>
            <a:rPr lang="en-US" sz="2400" kern="1200" dirty="0"/>
            <a:t> </a:t>
          </a:r>
          <a:r>
            <a:rPr lang="en-US" sz="2400" kern="1200" dirty="0" err="1"/>
            <a:t>trung</a:t>
          </a:r>
          <a:r>
            <a:rPr lang="en-US" sz="2400" kern="1200" dirty="0"/>
            <a:t> </a:t>
          </a:r>
          <a:r>
            <a:rPr lang="en-US" sz="2400" kern="1200" dirty="0" err="1"/>
            <a:t>thực</a:t>
          </a:r>
          <a:r>
            <a:rPr lang="en-US" sz="2400" kern="1200" dirty="0"/>
            <a:t>)</a:t>
          </a:r>
        </a:p>
      </dsp:txBody>
      <dsp:txXfrm>
        <a:off x="1310640" y="47773"/>
        <a:ext cx="4785360" cy="955476"/>
      </dsp:txXfrm>
    </dsp:sp>
    <dsp:sp modelId="{1499C371-606A-46A5-8D25-03C585340871}">
      <dsp:nvSpPr>
        <dsp:cNvPr id="0" name=""/>
        <dsp:cNvSpPr/>
      </dsp:nvSpPr>
      <dsp:spPr>
        <a:xfrm>
          <a:off x="1219200" y="1003250"/>
          <a:ext cx="48768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1B93DCB-CADE-44F0-85E0-990A996E4195}">
      <dsp:nvSpPr>
        <dsp:cNvPr id="0" name=""/>
        <dsp:cNvSpPr/>
      </dsp:nvSpPr>
      <dsp:spPr>
        <a:xfrm>
          <a:off x="1310640" y="1051024"/>
          <a:ext cx="4785360" cy="9554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 err="1"/>
            <a:t>Một</a:t>
          </a:r>
          <a:r>
            <a:rPr lang="en-US" sz="2400" kern="1200" dirty="0"/>
            <a:t> </a:t>
          </a:r>
          <a:r>
            <a:rPr lang="en-US" sz="2400" kern="1200" dirty="0" err="1"/>
            <a:t>loại</a:t>
          </a:r>
          <a:r>
            <a:rPr lang="en-US" sz="2400" kern="1200" dirty="0"/>
            <a:t> </a:t>
          </a:r>
          <a:r>
            <a:rPr lang="en-US" sz="2400" kern="1200" dirty="0" err="1"/>
            <a:t>mạng</a:t>
          </a:r>
          <a:r>
            <a:rPr lang="en-US" sz="2400" kern="1200" dirty="0"/>
            <a:t> </a:t>
          </a:r>
          <a:r>
            <a:rPr lang="en-US" sz="2400" kern="1200" dirty="0" err="1"/>
            <a:t>máy</a:t>
          </a:r>
          <a:r>
            <a:rPr lang="en-US" sz="2400" kern="1200" dirty="0"/>
            <a:t> </a:t>
          </a:r>
          <a:r>
            <a:rPr lang="en-US" sz="2400" kern="1200" dirty="0" err="1"/>
            <a:t>tính</a:t>
          </a:r>
          <a:endParaRPr lang="en-US" sz="2400" kern="1200" dirty="0"/>
        </a:p>
      </dsp:txBody>
      <dsp:txXfrm>
        <a:off x="1310640" y="1051024"/>
        <a:ext cx="4785360" cy="955476"/>
      </dsp:txXfrm>
    </dsp:sp>
    <dsp:sp modelId="{91FC5022-5BBD-439E-8690-12D927CDA66E}">
      <dsp:nvSpPr>
        <dsp:cNvPr id="0" name=""/>
        <dsp:cNvSpPr/>
      </dsp:nvSpPr>
      <dsp:spPr>
        <a:xfrm>
          <a:off x="1219200" y="2006500"/>
          <a:ext cx="48768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EA61544-42EF-45E7-B519-5A8F3076014C}">
      <dsp:nvSpPr>
        <dsp:cNvPr id="0" name=""/>
        <dsp:cNvSpPr/>
      </dsp:nvSpPr>
      <dsp:spPr>
        <a:xfrm>
          <a:off x="1310640" y="2054274"/>
          <a:ext cx="4785360" cy="9554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 err="1"/>
            <a:t>Môi</a:t>
          </a:r>
          <a:r>
            <a:rPr lang="en-US" sz="2400" kern="1200" dirty="0"/>
            <a:t> </a:t>
          </a:r>
          <a:r>
            <a:rPr lang="en-US" sz="2400" kern="1200" dirty="0" err="1"/>
            <a:t>trường</a:t>
          </a:r>
          <a:r>
            <a:rPr lang="en-US" sz="2400" kern="1200" dirty="0"/>
            <a:t> </a:t>
          </a:r>
          <a:r>
            <a:rPr lang="en-US" sz="2400" kern="1200" dirty="0" err="1"/>
            <a:t>truyền</a:t>
          </a:r>
          <a:r>
            <a:rPr lang="en-US" sz="2400" kern="1200" dirty="0"/>
            <a:t> </a:t>
          </a:r>
          <a:r>
            <a:rPr lang="en-US" sz="2400" kern="1200" dirty="0" err="1"/>
            <a:t>thông</a:t>
          </a:r>
          <a:r>
            <a:rPr lang="en-US" sz="2400" kern="1200" dirty="0"/>
            <a:t> </a:t>
          </a:r>
          <a:r>
            <a:rPr lang="en-US" sz="2400" kern="1200" dirty="0" err="1"/>
            <a:t>của</a:t>
          </a:r>
          <a:r>
            <a:rPr lang="en-US" sz="2400" kern="1200" dirty="0"/>
            <a:t> </a:t>
          </a:r>
          <a:r>
            <a:rPr lang="en-US" sz="2400" kern="1200" dirty="0" err="1"/>
            <a:t>các</a:t>
          </a:r>
          <a:r>
            <a:rPr lang="en-US" sz="2400" kern="1200" dirty="0"/>
            <a:t> </a:t>
          </a:r>
          <a:r>
            <a:rPr lang="en-US" sz="2400" kern="1200" dirty="0" err="1"/>
            <a:t>thành</a:t>
          </a:r>
          <a:r>
            <a:rPr lang="en-US" sz="2400" kern="1200" dirty="0"/>
            <a:t> </a:t>
          </a:r>
          <a:r>
            <a:rPr lang="en-US" sz="2400" kern="1200" dirty="0" err="1"/>
            <a:t>phần</a:t>
          </a:r>
          <a:r>
            <a:rPr lang="en-US" sz="2400" kern="1200" dirty="0"/>
            <a:t> </a:t>
          </a:r>
          <a:r>
            <a:rPr lang="en-US" sz="2400" kern="1200" dirty="0" err="1"/>
            <a:t>trong</a:t>
          </a:r>
          <a:r>
            <a:rPr lang="en-US" sz="2400" kern="1200" dirty="0"/>
            <a:t> </a:t>
          </a:r>
          <a:r>
            <a:rPr lang="en-US" sz="2400" kern="1200" dirty="0" err="1"/>
            <a:t>mạng</a:t>
          </a:r>
          <a:r>
            <a:rPr lang="en-US" sz="2400" kern="1200" dirty="0"/>
            <a:t> </a:t>
          </a:r>
          <a:r>
            <a:rPr lang="en-US" sz="2400" kern="1200" dirty="0" err="1"/>
            <a:t>là</a:t>
          </a:r>
          <a:r>
            <a:rPr lang="en-US" sz="2400" kern="1200" dirty="0"/>
            <a:t> </a:t>
          </a:r>
          <a:r>
            <a:rPr lang="en-US" sz="2400" kern="1200" dirty="0" err="1"/>
            <a:t>không</a:t>
          </a:r>
          <a:r>
            <a:rPr lang="en-US" sz="2400" kern="1200" dirty="0"/>
            <a:t> </a:t>
          </a:r>
          <a:r>
            <a:rPr lang="en-US" sz="2400" kern="1200" dirty="0" err="1"/>
            <a:t>khí</a:t>
          </a:r>
          <a:endParaRPr lang="en-US" sz="2400" kern="1200" dirty="0"/>
        </a:p>
      </dsp:txBody>
      <dsp:txXfrm>
        <a:off x="1310640" y="2054274"/>
        <a:ext cx="4785360" cy="955476"/>
      </dsp:txXfrm>
    </dsp:sp>
    <dsp:sp modelId="{DBF70C59-B8E9-4F98-A436-66B5670ADF6D}">
      <dsp:nvSpPr>
        <dsp:cNvPr id="0" name=""/>
        <dsp:cNvSpPr/>
      </dsp:nvSpPr>
      <dsp:spPr>
        <a:xfrm>
          <a:off x="1219200" y="3009751"/>
          <a:ext cx="48768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063DD36-9A89-43FC-9048-BA26B08C39A5}">
      <dsp:nvSpPr>
        <dsp:cNvPr id="0" name=""/>
        <dsp:cNvSpPr/>
      </dsp:nvSpPr>
      <dsp:spPr>
        <a:xfrm>
          <a:off x="1310640" y="3057524"/>
          <a:ext cx="4785360" cy="9554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Internet, smart phone, </a:t>
          </a:r>
          <a:r>
            <a:rPr lang="en-US" sz="2400" kern="1200" dirty="0" err="1"/>
            <a:t>máy</a:t>
          </a:r>
          <a:r>
            <a:rPr lang="en-US" sz="2400" kern="1200" dirty="0"/>
            <a:t> </a:t>
          </a:r>
          <a:r>
            <a:rPr lang="en-US" sz="2400" kern="1200" dirty="0" err="1"/>
            <a:t>chơi</a:t>
          </a:r>
          <a:r>
            <a:rPr lang="en-US" sz="2400" kern="1200" dirty="0"/>
            <a:t> game </a:t>
          </a:r>
          <a:r>
            <a:rPr lang="en-US" sz="2400" kern="1200" dirty="0" err="1"/>
            <a:t>và</a:t>
          </a:r>
          <a:r>
            <a:rPr lang="en-US" sz="2400" kern="1200" dirty="0"/>
            <a:t> </a:t>
          </a:r>
          <a:r>
            <a:rPr lang="en-US" sz="2400" kern="1200" dirty="0" err="1"/>
            <a:t>cả</a:t>
          </a:r>
          <a:r>
            <a:rPr lang="en-US" sz="2400" kern="1200" dirty="0"/>
            <a:t> </a:t>
          </a:r>
          <a:r>
            <a:rPr lang="en-US" sz="2400" kern="1200" dirty="0" err="1"/>
            <a:t>các</a:t>
          </a:r>
          <a:r>
            <a:rPr lang="en-US" sz="2400" kern="1200" dirty="0"/>
            <a:t> </a:t>
          </a:r>
          <a:r>
            <a:rPr lang="en-US" sz="2400" kern="1200" dirty="0" err="1"/>
            <a:t>đồ</a:t>
          </a:r>
          <a:r>
            <a:rPr lang="en-US" sz="2400" kern="1200" dirty="0"/>
            <a:t> </a:t>
          </a:r>
          <a:r>
            <a:rPr lang="en-US" sz="2400" kern="1200" dirty="0" err="1"/>
            <a:t>điện</a:t>
          </a:r>
          <a:r>
            <a:rPr lang="en-US" sz="2400" kern="1200" dirty="0"/>
            <a:t> </a:t>
          </a:r>
          <a:r>
            <a:rPr lang="en-US" sz="2400" kern="1200" dirty="0" err="1"/>
            <a:t>tử</a:t>
          </a:r>
          <a:r>
            <a:rPr lang="en-US" sz="2400" kern="1200" dirty="0"/>
            <a:t> </a:t>
          </a:r>
          <a:r>
            <a:rPr lang="en-US" sz="2400" kern="1200" dirty="0" err="1"/>
            <a:t>như</a:t>
          </a:r>
          <a:r>
            <a:rPr lang="en-US" sz="2400" kern="1200" dirty="0"/>
            <a:t> TV</a:t>
          </a:r>
        </a:p>
      </dsp:txBody>
      <dsp:txXfrm>
        <a:off x="1310640" y="3057524"/>
        <a:ext cx="4785360" cy="955476"/>
      </dsp:txXfrm>
    </dsp:sp>
    <dsp:sp modelId="{3548C6F7-6349-4BF5-84E6-0D9096E4BFA2}">
      <dsp:nvSpPr>
        <dsp:cNvPr id="0" name=""/>
        <dsp:cNvSpPr/>
      </dsp:nvSpPr>
      <dsp:spPr>
        <a:xfrm>
          <a:off x="1219200" y="4013001"/>
          <a:ext cx="48768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12C6C5-06E8-4298-888D-506CBE535F02}">
      <dsp:nvSpPr>
        <dsp:cNvPr id="0" name=""/>
        <dsp:cNvSpPr/>
      </dsp:nvSpPr>
      <dsp:spPr>
        <a:xfrm>
          <a:off x="0" y="0"/>
          <a:ext cx="65532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216672-B1AC-428B-B25E-7AEF78BC7A43}">
      <dsp:nvSpPr>
        <dsp:cNvPr id="0" name=""/>
        <dsp:cNvSpPr/>
      </dsp:nvSpPr>
      <dsp:spPr>
        <a:xfrm>
          <a:off x="0" y="0"/>
          <a:ext cx="1310640" cy="584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 err="1"/>
            <a:t>Wifi</a:t>
          </a:r>
          <a:endParaRPr lang="en-US" sz="2400" kern="1200" dirty="0"/>
        </a:p>
      </dsp:txBody>
      <dsp:txXfrm>
        <a:off x="0" y="0"/>
        <a:ext cx="1310640" cy="584200"/>
      </dsp:txXfrm>
    </dsp:sp>
    <dsp:sp modelId="{7DF4E643-2C66-471E-95AB-93B7F572FACF}">
      <dsp:nvSpPr>
        <dsp:cNvPr id="0" name=""/>
        <dsp:cNvSpPr/>
      </dsp:nvSpPr>
      <dsp:spPr>
        <a:xfrm>
          <a:off x="1408938" y="26528"/>
          <a:ext cx="5144262" cy="5305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 err="1"/>
            <a:t>Chuẩn</a:t>
          </a:r>
          <a:r>
            <a:rPr lang="en-US" sz="1600" kern="1200" dirty="0"/>
            <a:t> </a:t>
          </a:r>
          <a:r>
            <a:rPr lang="en-US" sz="1600" kern="1200" dirty="0" err="1"/>
            <a:t>kết</a:t>
          </a:r>
          <a:r>
            <a:rPr lang="en-US" sz="1600" kern="1200" dirty="0"/>
            <a:t> </a:t>
          </a:r>
          <a:r>
            <a:rPr lang="en-US" sz="1600" kern="1200" dirty="0" err="1"/>
            <a:t>nối</a:t>
          </a:r>
          <a:r>
            <a:rPr lang="en-US" sz="1600" kern="1200" dirty="0"/>
            <a:t>:</a:t>
          </a:r>
        </a:p>
      </dsp:txBody>
      <dsp:txXfrm>
        <a:off x="1408938" y="26528"/>
        <a:ext cx="5144262" cy="530572"/>
      </dsp:txXfrm>
    </dsp:sp>
    <dsp:sp modelId="{325C186C-45E5-4579-8F83-F64A5E814EEC}">
      <dsp:nvSpPr>
        <dsp:cNvPr id="0" name=""/>
        <dsp:cNvSpPr/>
      </dsp:nvSpPr>
      <dsp:spPr>
        <a:xfrm>
          <a:off x="1310640" y="557100"/>
          <a:ext cx="524256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12C6C5-06E8-4298-888D-506CBE535F02}">
      <dsp:nvSpPr>
        <dsp:cNvPr id="0" name=""/>
        <dsp:cNvSpPr/>
      </dsp:nvSpPr>
      <dsp:spPr>
        <a:xfrm>
          <a:off x="0" y="16556"/>
          <a:ext cx="729441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216672-B1AC-428B-B25E-7AEF78BC7A43}">
      <dsp:nvSpPr>
        <dsp:cNvPr id="0" name=""/>
        <dsp:cNvSpPr/>
      </dsp:nvSpPr>
      <dsp:spPr>
        <a:xfrm>
          <a:off x="0" y="16556"/>
          <a:ext cx="1458883" cy="16035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HTTP</a:t>
          </a:r>
        </a:p>
      </dsp:txBody>
      <dsp:txXfrm>
        <a:off x="0" y="16556"/>
        <a:ext cx="1458883" cy="1603596"/>
      </dsp:txXfrm>
    </dsp:sp>
    <dsp:sp modelId="{7DF4E643-2C66-471E-95AB-93B7F572FACF}">
      <dsp:nvSpPr>
        <dsp:cNvPr id="0" name=""/>
        <dsp:cNvSpPr/>
      </dsp:nvSpPr>
      <dsp:spPr>
        <a:xfrm>
          <a:off x="1568300" y="89375"/>
          <a:ext cx="5726118" cy="14563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/>
            <a:t>L</a:t>
          </a:r>
          <a:r>
            <a:rPr lang="vi-VN" sz="1600" b="0" i="0" kern="1200" dirty="0"/>
            <a:t>à giao </a:t>
          </a:r>
          <a:r>
            <a:rPr lang="vi-VN" sz="1600" b="0" i="0" kern="1200" dirty="0" err="1"/>
            <a:t>thức</a:t>
          </a:r>
          <a:r>
            <a:rPr lang="vi-VN" sz="1600" b="0" i="0" kern="1200" dirty="0"/>
            <a:t> </a:t>
          </a:r>
          <a:r>
            <a:rPr lang="vi-VN" sz="1600" b="0" i="0" kern="1200" dirty="0" err="1"/>
            <a:t>truyền</a:t>
          </a:r>
          <a:r>
            <a:rPr lang="vi-VN" sz="1600" b="0" i="0" kern="1200" dirty="0"/>
            <a:t> </a:t>
          </a:r>
          <a:r>
            <a:rPr lang="vi-VN" sz="1600" b="0" i="0" kern="1200" dirty="0" err="1"/>
            <a:t>tải</a:t>
          </a:r>
          <a:r>
            <a:rPr lang="vi-VN" sz="1600" b="0" i="0" kern="1200" dirty="0"/>
            <a:t> siêu văn </a:t>
          </a:r>
          <a:r>
            <a:rPr lang="vi-VN" sz="1600" b="0" i="0" kern="1200" dirty="0" err="1"/>
            <a:t>bản</a:t>
          </a:r>
          <a:r>
            <a:rPr lang="vi-VN" sz="1600" b="0" i="0" kern="1200" dirty="0"/>
            <a:t> </a:t>
          </a:r>
          <a:r>
            <a:rPr lang="vi-VN" sz="1600" b="0" i="0" kern="1200" dirty="0" err="1"/>
            <a:t>được</a:t>
          </a:r>
          <a:r>
            <a:rPr lang="vi-VN" sz="1600" b="0" i="0" kern="1200" dirty="0"/>
            <a:t> </a:t>
          </a:r>
          <a:r>
            <a:rPr lang="vi-VN" sz="1600" b="0" i="0" kern="1200" dirty="0" err="1"/>
            <a:t>sử</a:t>
          </a:r>
          <a:r>
            <a:rPr lang="vi-VN" sz="1600" b="0" i="0" kern="1200" dirty="0"/>
            <a:t> </a:t>
          </a:r>
          <a:r>
            <a:rPr lang="vi-VN" sz="1600" b="0" i="0" kern="1200" dirty="0" err="1"/>
            <a:t>dụng</a:t>
          </a:r>
          <a:r>
            <a:rPr lang="vi-VN" sz="1600" b="0" i="0" kern="1200" dirty="0"/>
            <a:t> trong </a:t>
          </a:r>
          <a:r>
            <a:rPr lang="vi-VN" sz="1600" b="0" i="0" kern="1200" dirty="0" err="1"/>
            <a:t>www</a:t>
          </a:r>
          <a:r>
            <a:rPr lang="vi-VN" sz="1600" b="0" i="0" kern="1200" dirty="0"/>
            <a:t> </a:t>
          </a:r>
          <a:r>
            <a:rPr lang="vi-VN" sz="1600" b="0" i="0" kern="1200" dirty="0" err="1"/>
            <a:t>dùng</a:t>
          </a:r>
          <a:r>
            <a:rPr lang="vi-VN" sz="1600" b="0" i="0" kern="1200" dirty="0"/>
            <a:t> </a:t>
          </a:r>
          <a:r>
            <a:rPr lang="vi-VN" sz="1600" b="0" i="0" kern="1200" dirty="0" err="1"/>
            <a:t>để</a:t>
          </a:r>
          <a:r>
            <a:rPr lang="vi-VN" sz="1600" b="0" i="0" kern="1200" dirty="0"/>
            <a:t> </a:t>
          </a:r>
          <a:r>
            <a:rPr lang="vi-VN" sz="1600" b="0" i="0" kern="1200" dirty="0" err="1"/>
            <a:t>truyền</a:t>
          </a:r>
          <a:r>
            <a:rPr lang="vi-VN" sz="1600" b="0" i="0" kern="1200" dirty="0"/>
            <a:t> </a:t>
          </a:r>
          <a:r>
            <a:rPr lang="vi-VN" sz="1600" b="0" i="0" kern="1200" dirty="0" err="1"/>
            <a:t>tải</a:t>
          </a:r>
          <a:r>
            <a:rPr lang="vi-VN" sz="1600" b="0" i="0" kern="1200" dirty="0"/>
            <a:t> </a:t>
          </a:r>
          <a:r>
            <a:rPr lang="vi-VN" sz="1600" b="0" i="0" kern="1200" dirty="0" err="1"/>
            <a:t>dữ</a:t>
          </a:r>
          <a:r>
            <a:rPr lang="vi-VN" sz="1600" b="0" i="0" kern="1200" dirty="0"/>
            <a:t> </a:t>
          </a:r>
          <a:r>
            <a:rPr lang="vi-VN" sz="1600" b="0" i="0" kern="1200" dirty="0" err="1"/>
            <a:t>liệu</a:t>
          </a:r>
          <a:r>
            <a:rPr lang="vi-VN" sz="1600" b="0" i="0" kern="1200" dirty="0"/>
            <a:t> </a:t>
          </a:r>
          <a:r>
            <a:rPr lang="vi-VN" sz="1600" b="0" i="0" kern="1200" dirty="0" err="1"/>
            <a:t>giữa</a:t>
          </a:r>
          <a:r>
            <a:rPr lang="vi-VN" sz="1600" b="0" i="0" kern="1200" dirty="0"/>
            <a:t> </a:t>
          </a:r>
          <a:r>
            <a:rPr lang="vi-VN" sz="1600" b="0" i="0" kern="1200" dirty="0" err="1"/>
            <a:t>Web</a:t>
          </a:r>
          <a:r>
            <a:rPr lang="vi-VN" sz="1600" b="0" i="0" kern="1200" dirty="0"/>
            <a:t> </a:t>
          </a:r>
          <a:r>
            <a:rPr lang="vi-VN" sz="1600" b="0" i="0" kern="1200" dirty="0" err="1"/>
            <a:t>server</a:t>
          </a:r>
          <a:r>
            <a:rPr lang="vi-VN" sz="1600" b="0" i="0" kern="1200" dirty="0"/>
            <a:t> </a:t>
          </a:r>
          <a:r>
            <a:rPr lang="vi-VN" sz="1600" b="0" i="0" kern="1200" dirty="0" err="1"/>
            <a:t>đến</a:t>
          </a:r>
          <a:r>
            <a:rPr lang="vi-VN" sz="1600" b="0" i="0" kern="1200" dirty="0"/>
            <a:t> </a:t>
          </a:r>
          <a:r>
            <a:rPr lang="vi-VN" sz="1600" b="0" i="0" kern="1200" dirty="0" err="1"/>
            <a:t>các</a:t>
          </a:r>
          <a:r>
            <a:rPr lang="vi-VN" sz="1600" b="0" i="0" kern="1200" dirty="0"/>
            <a:t> </a:t>
          </a:r>
          <a:r>
            <a:rPr lang="vi-VN" sz="1600" b="0" i="0" kern="1200" dirty="0" err="1"/>
            <a:t>trình</a:t>
          </a:r>
          <a:r>
            <a:rPr lang="vi-VN" sz="1600" b="0" i="0" kern="1200" dirty="0"/>
            <a:t> </a:t>
          </a:r>
          <a:r>
            <a:rPr lang="vi-VN" sz="1600" b="0" i="0" kern="1200" dirty="0" err="1"/>
            <a:t>duyệt</a:t>
          </a:r>
          <a:r>
            <a:rPr lang="vi-VN" sz="1600" b="0" i="0" kern="1200" dirty="0"/>
            <a:t> </a:t>
          </a:r>
          <a:r>
            <a:rPr lang="vi-VN" sz="1600" b="0" i="0" kern="1200" dirty="0" err="1"/>
            <a:t>Web</a:t>
          </a:r>
          <a:r>
            <a:rPr lang="vi-VN" sz="1600" b="0" i="0" kern="1200" dirty="0"/>
            <a:t> </a:t>
          </a:r>
          <a:r>
            <a:rPr lang="vi-VN" sz="1600" b="0" i="0" kern="1200" dirty="0" err="1"/>
            <a:t>và</a:t>
          </a:r>
          <a:r>
            <a:rPr lang="vi-VN" sz="1600" b="0" i="0" kern="1200" dirty="0"/>
            <a:t> </a:t>
          </a:r>
          <a:r>
            <a:rPr lang="vi-VN" sz="1600" b="0" i="0" kern="1200" dirty="0" err="1"/>
            <a:t>ngược</a:t>
          </a:r>
          <a:r>
            <a:rPr lang="vi-VN" sz="1600" b="0" i="0" kern="1200" dirty="0"/>
            <a:t> </a:t>
          </a:r>
          <a:r>
            <a:rPr lang="vi-VN" sz="1600" b="0" i="0" kern="1200" dirty="0" err="1"/>
            <a:t>lại</a:t>
          </a:r>
          <a:br>
            <a:rPr lang="en-US" sz="1600" b="0" i="0" kern="1200" dirty="0"/>
          </a:br>
          <a:r>
            <a:rPr lang="en-US" sz="1600" b="0" i="0" kern="1200" dirty="0" err="1"/>
            <a:t>Sử</a:t>
          </a:r>
          <a:r>
            <a:rPr lang="en-US" sz="1600" b="0" i="0" kern="1200" dirty="0"/>
            <a:t> </a:t>
          </a:r>
          <a:r>
            <a:rPr lang="en-US" sz="1600" b="0" i="0" kern="1200" dirty="0" err="1"/>
            <a:t>dụng</a:t>
          </a:r>
          <a:r>
            <a:rPr lang="en-US" sz="1600" b="0" i="0" kern="1200" dirty="0"/>
            <a:t> </a:t>
          </a:r>
          <a:r>
            <a:rPr lang="en-US" sz="1600" b="0" i="0" kern="1200" dirty="0" err="1"/>
            <a:t>cổng</a:t>
          </a:r>
          <a:r>
            <a:rPr lang="en-US" sz="1600" b="0" i="0" kern="1200" dirty="0"/>
            <a:t> 80</a:t>
          </a:r>
          <a:endParaRPr lang="en-US" sz="1600" kern="1200" dirty="0"/>
        </a:p>
      </dsp:txBody>
      <dsp:txXfrm>
        <a:off x="1568300" y="89375"/>
        <a:ext cx="5726118" cy="1456391"/>
      </dsp:txXfrm>
    </dsp:sp>
    <dsp:sp modelId="{325C186C-45E5-4579-8F83-F64A5E814EEC}">
      <dsp:nvSpPr>
        <dsp:cNvPr id="0" name=""/>
        <dsp:cNvSpPr/>
      </dsp:nvSpPr>
      <dsp:spPr>
        <a:xfrm>
          <a:off x="1458883" y="1702467"/>
          <a:ext cx="583553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02618B-313A-412F-B963-70775193C597}">
      <dsp:nvSpPr>
        <dsp:cNvPr id="0" name=""/>
        <dsp:cNvSpPr/>
      </dsp:nvSpPr>
      <dsp:spPr>
        <a:xfrm>
          <a:off x="0" y="1620152"/>
          <a:ext cx="729441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C81780-9490-40C4-8492-83F6C9753E94}">
      <dsp:nvSpPr>
        <dsp:cNvPr id="0" name=""/>
        <dsp:cNvSpPr/>
      </dsp:nvSpPr>
      <dsp:spPr>
        <a:xfrm>
          <a:off x="0" y="1620152"/>
          <a:ext cx="1451760" cy="16035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HTTPS</a:t>
          </a:r>
        </a:p>
      </dsp:txBody>
      <dsp:txXfrm>
        <a:off x="0" y="1620152"/>
        <a:ext cx="1451760" cy="1603596"/>
      </dsp:txXfrm>
    </dsp:sp>
    <dsp:sp modelId="{E95BDE46-61E4-475B-8327-7E19EBF024D3}">
      <dsp:nvSpPr>
        <dsp:cNvPr id="0" name=""/>
        <dsp:cNvSpPr/>
      </dsp:nvSpPr>
      <dsp:spPr>
        <a:xfrm>
          <a:off x="1560642" y="1637848"/>
          <a:ext cx="5612060" cy="15211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dirty="0"/>
            <a:t>Https (</a:t>
          </a:r>
          <a:r>
            <a:rPr lang="en-US" sz="1800" b="0" i="0" kern="1200" dirty="0" err="1"/>
            <a:t>HyperText</a:t>
          </a:r>
          <a:r>
            <a:rPr lang="en-US" sz="1800" b="0" i="0" kern="1200" dirty="0"/>
            <a:t> Transfer Protocol Secure) </a:t>
          </a:r>
          <a:r>
            <a:rPr lang="en-US" sz="1800" b="0" i="0" kern="1200" dirty="0" err="1"/>
            <a:t>là</a:t>
          </a:r>
          <a:r>
            <a:rPr lang="en-US" sz="1800" b="0" i="0" kern="1200" dirty="0"/>
            <a:t> </a:t>
          </a:r>
          <a:r>
            <a:rPr lang="en-US" sz="1800" b="0" i="0" kern="1200" dirty="0" err="1"/>
            <a:t>giao</a:t>
          </a:r>
          <a:r>
            <a:rPr lang="en-US" sz="1800" b="0" i="0" kern="1200" dirty="0"/>
            <a:t> </a:t>
          </a:r>
          <a:r>
            <a:rPr lang="en-US" sz="1800" b="0" i="0" kern="1200" dirty="0" err="1"/>
            <a:t>thức</a:t>
          </a:r>
          <a:r>
            <a:rPr lang="en-US" sz="1800" b="0" i="0" kern="1200" dirty="0"/>
            <a:t> Http </a:t>
          </a:r>
          <a:r>
            <a:rPr lang="en-US" sz="1800" b="0" i="0" kern="1200" dirty="0" err="1"/>
            <a:t>có</a:t>
          </a:r>
          <a:r>
            <a:rPr lang="en-US" sz="1800" b="0" i="0" kern="1200" dirty="0"/>
            <a:t> </a:t>
          </a:r>
          <a:r>
            <a:rPr lang="en-US" sz="1800" b="0" i="0" kern="1200" dirty="0" err="1"/>
            <a:t>sử</a:t>
          </a:r>
          <a:r>
            <a:rPr lang="en-US" sz="1800" b="0" i="0" kern="1200" dirty="0"/>
            <a:t> </a:t>
          </a:r>
          <a:r>
            <a:rPr lang="en-US" sz="1800" b="0" i="0" kern="1200" dirty="0" err="1"/>
            <a:t>dụng</a:t>
          </a:r>
          <a:r>
            <a:rPr lang="en-US" sz="1800" b="0" i="0" kern="1200" dirty="0"/>
            <a:t> </a:t>
          </a:r>
          <a:r>
            <a:rPr lang="en-US" sz="1800" b="0" i="0" kern="1200" dirty="0" err="1"/>
            <a:t>thêm</a:t>
          </a:r>
          <a:r>
            <a:rPr lang="en-US" sz="1800" b="0" i="0" kern="1200" dirty="0"/>
            <a:t> SSL (Secure Sockets Layer) </a:t>
          </a:r>
          <a:r>
            <a:rPr lang="en-US" sz="1800" b="0" i="0" kern="1200" dirty="0" err="1"/>
            <a:t>để</a:t>
          </a:r>
          <a:r>
            <a:rPr lang="en-US" sz="1800" b="0" i="0" kern="1200" dirty="0"/>
            <a:t> </a:t>
          </a:r>
          <a:r>
            <a:rPr lang="en-US" sz="1800" b="0" i="0" kern="1200" dirty="0" err="1"/>
            <a:t>mã</a:t>
          </a:r>
          <a:r>
            <a:rPr lang="en-US" sz="1800" b="0" i="0" kern="1200" dirty="0"/>
            <a:t> </a:t>
          </a:r>
          <a:r>
            <a:rPr lang="en-US" sz="1800" b="0" i="0" kern="1200" dirty="0" err="1"/>
            <a:t>hóa</a:t>
          </a:r>
          <a:r>
            <a:rPr lang="en-US" sz="1800" b="0" i="0" kern="1200" dirty="0"/>
            <a:t> </a:t>
          </a:r>
          <a:r>
            <a:rPr lang="en-US" sz="1800" b="0" i="0" kern="1200" dirty="0" err="1"/>
            <a:t>dữ</a:t>
          </a:r>
          <a:r>
            <a:rPr lang="en-US" sz="1800" b="0" i="0" kern="1200" dirty="0"/>
            <a:t> </a:t>
          </a:r>
          <a:r>
            <a:rPr lang="en-US" sz="1800" b="0" i="0" kern="1200" dirty="0" err="1"/>
            <a:t>liệu</a:t>
          </a:r>
          <a:r>
            <a:rPr lang="en-US" sz="1800" b="0" i="0" kern="1200" dirty="0"/>
            <a:t> </a:t>
          </a:r>
          <a:r>
            <a:rPr lang="en-US" sz="1800" b="0" i="0" kern="1200" dirty="0" err="1"/>
            <a:t>trong</a:t>
          </a:r>
          <a:r>
            <a:rPr lang="en-US" sz="1800" b="0" i="0" kern="1200" dirty="0"/>
            <a:t> </a:t>
          </a:r>
          <a:r>
            <a:rPr lang="en-US" sz="1800" b="0" i="0" kern="1200" dirty="0" err="1"/>
            <a:t>lúc</a:t>
          </a:r>
          <a:r>
            <a:rPr lang="en-US" sz="1800" b="0" i="0" kern="1200" dirty="0"/>
            <a:t> </a:t>
          </a:r>
          <a:r>
            <a:rPr lang="en-US" sz="1800" b="0" i="0" kern="1200" dirty="0" err="1"/>
            <a:t>truyền</a:t>
          </a:r>
          <a:r>
            <a:rPr lang="en-US" sz="1800" b="0" i="0" kern="1200" dirty="0"/>
            <a:t> </a:t>
          </a:r>
          <a:r>
            <a:rPr lang="en-US" sz="1800" b="0" i="0" kern="1200" dirty="0" err="1"/>
            <a:t>tải</a:t>
          </a:r>
          <a:r>
            <a:rPr lang="en-US" sz="1800" b="0" i="0" kern="1200" dirty="0"/>
            <a:t> </a:t>
          </a:r>
          <a:r>
            <a:rPr lang="en-US" sz="1800" b="0" i="0" kern="1200" dirty="0" err="1"/>
            <a:t>dữ</a:t>
          </a:r>
          <a:r>
            <a:rPr lang="en-US" sz="1800" b="0" i="0" kern="1200" dirty="0"/>
            <a:t> </a:t>
          </a:r>
          <a:r>
            <a:rPr lang="en-US" sz="1800" b="0" i="0" kern="1200" dirty="0" err="1"/>
            <a:t>liệu</a:t>
          </a:r>
          <a:r>
            <a:rPr lang="en-US" sz="1800" b="0" i="0" kern="1200" dirty="0"/>
            <a:t> </a:t>
          </a:r>
          <a:r>
            <a:rPr lang="en-US" sz="1800" b="0" i="0" kern="1200" dirty="0" err="1"/>
            <a:t>nhầm</a:t>
          </a:r>
          <a:r>
            <a:rPr lang="en-US" sz="1800" b="0" i="0" kern="1200" dirty="0"/>
            <a:t> </a:t>
          </a:r>
          <a:r>
            <a:rPr lang="en-US" sz="1800" b="0" i="0" kern="1200" dirty="0" err="1"/>
            <a:t>gia</a:t>
          </a:r>
          <a:r>
            <a:rPr lang="en-US" sz="1800" b="0" i="0" kern="1200" dirty="0"/>
            <a:t> </a:t>
          </a:r>
          <a:r>
            <a:rPr lang="en-US" sz="1800" b="0" i="0" kern="1200" dirty="0" err="1"/>
            <a:t>tăng</a:t>
          </a:r>
          <a:r>
            <a:rPr lang="en-US" sz="1800" b="0" i="0" kern="1200" dirty="0"/>
            <a:t> </a:t>
          </a:r>
          <a:r>
            <a:rPr lang="en-US" sz="1800" b="0" i="0" kern="1200" dirty="0" err="1"/>
            <a:t>thêm</a:t>
          </a:r>
          <a:r>
            <a:rPr lang="en-US" sz="1800" b="0" i="0" kern="1200" dirty="0"/>
            <a:t> </a:t>
          </a:r>
          <a:r>
            <a:rPr lang="en-US" sz="1800" b="0" i="0" kern="1200" dirty="0" err="1"/>
            <a:t>tính</a:t>
          </a:r>
          <a:r>
            <a:rPr lang="en-US" sz="1800" b="0" i="0" kern="1200" dirty="0"/>
            <a:t> an </a:t>
          </a:r>
          <a:r>
            <a:rPr lang="en-US" sz="1800" b="0" i="0" kern="1200" dirty="0" err="1"/>
            <a:t>toàn</a:t>
          </a:r>
          <a:r>
            <a:rPr lang="en-US" sz="1800" b="0" i="0" kern="1200" dirty="0"/>
            <a:t> </a:t>
          </a:r>
          <a:r>
            <a:rPr lang="en-US" sz="1800" b="0" i="0" kern="1200" dirty="0" err="1"/>
            <a:t>cho</a:t>
          </a:r>
          <a:r>
            <a:rPr lang="en-US" sz="1800" b="0" i="0" kern="1200" dirty="0"/>
            <a:t> </a:t>
          </a:r>
          <a:r>
            <a:rPr lang="en-US" sz="1800" b="0" i="0" kern="1200" dirty="0" err="1"/>
            <a:t>việc</a:t>
          </a:r>
          <a:r>
            <a:rPr lang="en-US" sz="1800" b="0" i="0" kern="1200" dirty="0"/>
            <a:t> </a:t>
          </a:r>
          <a:r>
            <a:rPr lang="en-US" sz="1800" b="0" i="0" kern="1200" dirty="0" err="1"/>
            <a:t>truyền</a:t>
          </a:r>
          <a:r>
            <a:rPr lang="en-US" sz="1800" b="0" i="0" kern="1200" dirty="0"/>
            <a:t> </a:t>
          </a:r>
          <a:r>
            <a:rPr lang="en-US" sz="1800" b="0" i="0" kern="1200" dirty="0" err="1"/>
            <a:t>dữ</a:t>
          </a:r>
          <a:r>
            <a:rPr lang="en-US" sz="1800" b="0" i="0" kern="1200" dirty="0"/>
            <a:t> </a:t>
          </a:r>
          <a:r>
            <a:rPr lang="en-US" sz="1800" b="0" i="0" kern="1200" dirty="0" err="1"/>
            <a:t>liệu</a:t>
          </a:r>
          <a:r>
            <a:rPr lang="en-US" sz="1800" b="0" i="0" kern="1200" dirty="0"/>
            <a:t> </a:t>
          </a:r>
          <a:r>
            <a:rPr lang="en-US" sz="1800" b="0" i="0" kern="1200" dirty="0" err="1"/>
            <a:t>giữa</a:t>
          </a:r>
          <a:r>
            <a:rPr lang="en-US" sz="1800" b="0" i="0" kern="1200" dirty="0"/>
            <a:t> Web server </a:t>
          </a:r>
          <a:r>
            <a:rPr lang="en-US" sz="1800" b="0" i="0" kern="1200" dirty="0" err="1"/>
            <a:t>và</a:t>
          </a:r>
          <a:r>
            <a:rPr lang="en-US" sz="1800" b="0" i="0" kern="1200" dirty="0"/>
            <a:t> </a:t>
          </a:r>
          <a:r>
            <a:rPr lang="en-US" sz="1800" b="0" i="0" kern="1200" dirty="0" err="1"/>
            <a:t>trình</a:t>
          </a:r>
          <a:r>
            <a:rPr lang="en-US" sz="1800" b="0" i="0" kern="1200" dirty="0"/>
            <a:t> </a:t>
          </a:r>
          <a:r>
            <a:rPr lang="en-US" sz="1800" b="0" i="0" kern="1200" dirty="0" err="1"/>
            <a:t>duyệt</a:t>
          </a:r>
          <a:r>
            <a:rPr lang="en-US" sz="1800" b="0" i="0" kern="1200" dirty="0"/>
            <a:t> Web. </a:t>
          </a:r>
          <a:br>
            <a:rPr lang="en-US" sz="1800" b="0" i="0" kern="1200" dirty="0"/>
          </a:br>
          <a:r>
            <a:rPr lang="en-US" sz="1800" b="0" i="0" kern="1200" dirty="0"/>
            <a:t>Port 443</a:t>
          </a:r>
          <a:endParaRPr lang="en-US" sz="1800" kern="1200" dirty="0"/>
        </a:p>
      </dsp:txBody>
      <dsp:txXfrm>
        <a:off x="1560642" y="1637848"/>
        <a:ext cx="5612060" cy="1521125"/>
      </dsp:txXfrm>
    </dsp:sp>
    <dsp:sp modelId="{8B3D270B-8371-4E6A-B288-BB91CD93D3AF}">
      <dsp:nvSpPr>
        <dsp:cNvPr id="0" name=""/>
        <dsp:cNvSpPr/>
      </dsp:nvSpPr>
      <dsp:spPr>
        <a:xfrm flipV="1">
          <a:off x="1451760" y="3158974"/>
          <a:ext cx="5840780" cy="4572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13FA79-42D4-4CF9-B164-A0322A9076CA}">
      <dsp:nvSpPr>
        <dsp:cNvPr id="0" name=""/>
        <dsp:cNvSpPr/>
      </dsp:nvSpPr>
      <dsp:spPr>
        <a:xfrm>
          <a:off x="0" y="3223748"/>
          <a:ext cx="729441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760AC1-D605-4061-A524-4EF242652448}">
      <dsp:nvSpPr>
        <dsp:cNvPr id="0" name=""/>
        <dsp:cNvSpPr/>
      </dsp:nvSpPr>
      <dsp:spPr>
        <a:xfrm>
          <a:off x="0" y="3223748"/>
          <a:ext cx="1458883" cy="16035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 err="1"/>
            <a:t>Phiên</a:t>
          </a:r>
          <a:r>
            <a:rPr lang="en-US" sz="1600" kern="1200" dirty="0"/>
            <a:t> </a:t>
          </a:r>
          <a:r>
            <a:rPr lang="en-US" sz="1600" kern="1200" dirty="0" err="1"/>
            <a:t>bản</a:t>
          </a:r>
          <a:endParaRPr lang="en-US" sz="1600" kern="1200" dirty="0"/>
        </a:p>
      </dsp:txBody>
      <dsp:txXfrm>
        <a:off x="0" y="3223748"/>
        <a:ext cx="1458883" cy="1603596"/>
      </dsp:txXfrm>
    </dsp:sp>
    <dsp:sp modelId="{0001E487-CCF3-45AB-BD96-4C7DC7041DA4}">
      <dsp:nvSpPr>
        <dsp:cNvPr id="0" name=""/>
        <dsp:cNvSpPr/>
      </dsp:nvSpPr>
      <dsp:spPr>
        <a:xfrm>
          <a:off x="1568300" y="3261019"/>
          <a:ext cx="5726118" cy="7454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HTTP </a:t>
          </a:r>
          <a:r>
            <a:rPr lang="en-US" sz="1600" kern="1200" dirty="0" err="1"/>
            <a:t>lúc</a:t>
          </a:r>
          <a:r>
            <a:rPr lang="en-US" sz="1600" kern="1200" dirty="0"/>
            <a:t> </a:t>
          </a:r>
          <a:r>
            <a:rPr lang="en-US" sz="1600" kern="1200" dirty="0" err="1"/>
            <a:t>công</a:t>
          </a:r>
          <a:r>
            <a:rPr lang="en-US" sz="1600" kern="1200" dirty="0"/>
            <a:t> </a:t>
          </a:r>
          <a:r>
            <a:rPr lang="en-US" sz="1600" kern="1200" dirty="0" err="1"/>
            <a:t>bố</a:t>
          </a:r>
          <a:r>
            <a:rPr lang="en-US" sz="1600" kern="1200" dirty="0"/>
            <a:t> </a:t>
          </a:r>
          <a:r>
            <a:rPr lang="en-US" sz="1600" kern="1200" dirty="0" err="1"/>
            <a:t>đến</a:t>
          </a:r>
          <a:r>
            <a:rPr lang="en-US" sz="1600" kern="1200" dirty="0"/>
            <a:t> nay </a:t>
          </a:r>
          <a:r>
            <a:rPr lang="en-US" sz="1600" kern="1200" dirty="0" err="1"/>
            <a:t>đã</a:t>
          </a:r>
          <a:r>
            <a:rPr lang="en-US" sz="1600" kern="1200" dirty="0"/>
            <a:t> </a:t>
          </a:r>
          <a:r>
            <a:rPr lang="en-US" sz="1600" kern="1200" dirty="0" err="1"/>
            <a:t>trải</a:t>
          </a:r>
          <a:r>
            <a:rPr lang="en-US" sz="1600" kern="1200" dirty="0"/>
            <a:t> qua </a:t>
          </a:r>
          <a:r>
            <a:rPr lang="en-US" sz="1600" kern="1200" dirty="0" err="1"/>
            <a:t>nhiều</a:t>
          </a:r>
          <a:r>
            <a:rPr lang="en-US" sz="1600" kern="1200" dirty="0"/>
            <a:t> </a:t>
          </a:r>
          <a:r>
            <a:rPr lang="en-US" sz="1600" kern="1200" dirty="0" err="1"/>
            <a:t>phiên</a:t>
          </a:r>
          <a:r>
            <a:rPr lang="en-US" sz="1600" kern="1200" dirty="0"/>
            <a:t> </a:t>
          </a:r>
          <a:r>
            <a:rPr lang="en-US" sz="1600" kern="1200" dirty="0" err="1"/>
            <a:t>bản</a:t>
          </a:r>
          <a:r>
            <a:rPr lang="en-US" sz="1600" kern="1200" dirty="0"/>
            <a:t> 1.x (1.0, 1.1, 1.2,1.3), </a:t>
          </a:r>
          <a:r>
            <a:rPr lang="en-US" sz="1600" kern="1200" dirty="0" err="1"/>
            <a:t>đến</a:t>
          </a:r>
          <a:r>
            <a:rPr lang="en-US" sz="1600" kern="1200" dirty="0"/>
            <a:t> </a:t>
          </a:r>
          <a:r>
            <a:rPr lang="en-US" sz="1600" kern="1200" dirty="0" err="1"/>
            <a:t>ngày</a:t>
          </a:r>
          <a:r>
            <a:rPr lang="en-US" sz="1600" kern="1200" dirty="0"/>
            <a:t> nay </a:t>
          </a:r>
          <a:r>
            <a:rPr lang="en-US" sz="1600" kern="1200" dirty="0" err="1"/>
            <a:t>là</a:t>
          </a:r>
          <a:r>
            <a:rPr lang="en-US" sz="1600" kern="1200" dirty="0"/>
            <a:t> </a:t>
          </a:r>
          <a:r>
            <a:rPr lang="en-US" sz="1600" kern="1200" dirty="0" err="1"/>
            <a:t>phiên</a:t>
          </a:r>
          <a:r>
            <a:rPr lang="en-US" sz="1600" kern="1200" dirty="0"/>
            <a:t> </a:t>
          </a:r>
          <a:r>
            <a:rPr lang="en-US" sz="1600" kern="1200" dirty="0" err="1"/>
            <a:t>bản</a:t>
          </a:r>
          <a:r>
            <a:rPr lang="en-US" sz="1600" kern="1200" dirty="0"/>
            <a:t> 2.x.</a:t>
          </a:r>
        </a:p>
      </dsp:txBody>
      <dsp:txXfrm>
        <a:off x="1568300" y="3261019"/>
        <a:ext cx="5726118" cy="745421"/>
      </dsp:txXfrm>
    </dsp:sp>
    <dsp:sp modelId="{C86219DA-9AAF-46CC-8C5E-2C613A5E50E4}">
      <dsp:nvSpPr>
        <dsp:cNvPr id="0" name=""/>
        <dsp:cNvSpPr/>
      </dsp:nvSpPr>
      <dsp:spPr>
        <a:xfrm>
          <a:off x="1458883" y="4006441"/>
          <a:ext cx="583553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62B6237-5E06-4FCC-8D12-530C9BE4E375}">
      <dsp:nvSpPr>
        <dsp:cNvPr id="0" name=""/>
        <dsp:cNvSpPr/>
      </dsp:nvSpPr>
      <dsp:spPr>
        <a:xfrm>
          <a:off x="1568300" y="4043712"/>
          <a:ext cx="5726118" cy="7454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HTTP/2 được công bố trong bản RFC 7540 vào tháng 7 năm 2015.</a:t>
          </a:r>
        </a:p>
      </dsp:txBody>
      <dsp:txXfrm>
        <a:off x="1568300" y="4043712"/>
        <a:ext cx="5726118" cy="745421"/>
      </dsp:txXfrm>
    </dsp:sp>
    <dsp:sp modelId="{9D36CCBE-669D-4385-AAF0-EC783CFAEA38}">
      <dsp:nvSpPr>
        <dsp:cNvPr id="0" name=""/>
        <dsp:cNvSpPr/>
      </dsp:nvSpPr>
      <dsp:spPr>
        <a:xfrm>
          <a:off x="1458883" y="4789134"/>
          <a:ext cx="583553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12C6C5-06E8-4298-888D-506CBE535F02}">
      <dsp:nvSpPr>
        <dsp:cNvPr id="0" name=""/>
        <dsp:cNvSpPr/>
      </dsp:nvSpPr>
      <dsp:spPr>
        <a:xfrm>
          <a:off x="0" y="11391"/>
          <a:ext cx="65532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216672-B1AC-428B-B25E-7AEF78BC7A43}">
      <dsp:nvSpPr>
        <dsp:cNvPr id="0" name=""/>
        <dsp:cNvSpPr/>
      </dsp:nvSpPr>
      <dsp:spPr>
        <a:xfrm>
          <a:off x="0" y="11391"/>
          <a:ext cx="1310640" cy="23216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GET</a:t>
          </a:r>
        </a:p>
      </dsp:txBody>
      <dsp:txXfrm>
        <a:off x="0" y="11391"/>
        <a:ext cx="1310640" cy="2321658"/>
      </dsp:txXfrm>
    </dsp:sp>
    <dsp:sp modelId="{329A215A-C0D7-486E-A7C8-DDD67C27897C}">
      <dsp:nvSpPr>
        <dsp:cNvPr id="0" name=""/>
        <dsp:cNvSpPr/>
      </dsp:nvSpPr>
      <dsp:spPr>
        <a:xfrm>
          <a:off x="1408938" y="65352"/>
          <a:ext cx="5144262" cy="10792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1600" b="0" i="0" kern="1200" dirty="0"/>
            <a:t>Phương </a:t>
          </a:r>
          <a:r>
            <a:rPr lang="vi-VN" sz="1600" b="0" i="0" kern="1200" dirty="0" err="1"/>
            <a:t>thức</a:t>
          </a:r>
          <a:r>
            <a:rPr lang="vi-VN" sz="1600" b="0" i="0" kern="1200" dirty="0"/>
            <a:t> GET </a:t>
          </a:r>
          <a:r>
            <a:rPr lang="vi-VN" sz="1600" b="0" i="0" kern="1200" dirty="0" err="1"/>
            <a:t>gửi</a:t>
          </a:r>
          <a:r>
            <a:rPr lang="vi-VN" sz="1600" b="0" i="0" kern="1200" dirty="0"/>
            <a:t> thông tin </a:t>
          </a:r>
          <a:r>
            <a:rPr lang="vi-VN" sz="1600" b="0" i="0" kern="1200" dirty="0" err="1"/>
            <a:t>người</a:t>
          </a:r>
          <a:r>
            <a:rPr lang="vi-VN" sz="1600" b="0" i="0" kern="1200" dirty="0"/>
            <a:t> </a:t>
          </a:r>
          <a:r>
            <a:rPr lang="vi-VN" sz="1600" b="0" i="0" kern="1200" dirty="0" err="1"/>
            <a:t>dùng</a:t>
          </a:r>
          <a:r>
            <a:rPr lang="vi-VN" sz="1600" b="0" i="0" kern="1200" dirty="0"/>
            <a:t> </a:t>
          </a:r>
          <a:r>
            <a:rPr lang="vi-VN" sz="1600" b="0" i="0" kern="1200" dirty="0" err="1"/>
            <a:t>đã</a:t>
          </a:r>
          <a:r>
            <a:rPr lang="vi-VN" sz="1600" b="0" i="0" kern="1200" dirty="0"/>
            <a:t> </a:t>
          </a:r>
          <a:r>
            <a:rPr lang="vi-VN" sz="1600" b="0" i="0" kern="1200" dirty="0" err="1"/>
            <a:t>được</a:t>
          </a:r>
          <a:r>
            <a:rPr lang="vi-VN" sz="1600" b="0" i="0" kern="1200" dirty="0"/>
            <a:t> </a:t>
          </a:r>
          <a:r>
            <a:rPr lang="vi-VN" sz="1600" b="0" i="0" kern="1200" dirty="0" err="1"/>
            <a:t>mã</a:t>
          </a:r>
          <a:r>
            <a:rPr lang="vi-VN" sz="1600" b="0" i="0" kern="1200" dirty="0"/>
            <a:t> </a:t>
          </a:r>
          <a:r>
            <a:rPr lang="vi-VN" sz="1600" b="0" i="0" kern="1200" dirty="0" err="1"/>
            <a:t>hóa</a:t>
          </a:r>
          <a:r>
            <a:rPr lang="vi-VN" sz="1600" b="0" i="0" kern="1200" dirty="0"/>
            <a:t> thêm </a:t>
          </a:r>
          <a:r>
            <a:rPr lang="vi-VN" sz="1600" b="0" i="0" kern="1200" dirty="0" err="1"/>
            <a:t>vào</a:t>
          </a:r>
          <a:r>
            <a:rPr lang="vi-VN" sz="1600" b="0" i="0" kern="1200" dirty="0"/>
            <a:t> trên yêu </a:t>
          </a:r>
          <a:r>
            <a:rPr lang="vi-VN" sz="1600" b="0" i="0" kern="1200" dirty="0" err="1"/>
            <a:t>cầu</a:t>
          </a:r>
          <a:r>
            <a:rPr lang="vi-VN" sz="1600" b="0" i="0" kern="1200" dirty="0"/>
            <a:t> trang</a:t>
          </a:r>
          <a:endParaRPr lang="en-US" sz="1600" kern="1200" dirty="0"/>
        </a:p>
      </dsp:txBody>
      <dsp:txXfrm>
        <a:off x="1408938" y="65352"/>
        <a:ext cx="5144262" cy="1079208"/>
      </dsp:txXfrm>
    </dsp:sp>
    <dsp:sp modelId="{3C70DFA6-F264-40C1-AA39-1C20DC5E006D}">
      <dsp:nvSpPr>
        <dsp:cNvPr id="0" name=""/>
        <dsp:cNvSpPr/>
      </dsp:nvSpPr>
      <dsp:spPr>
        <a:xfrm>
          <a:off x="1310640" y="1144560"/>
          <a:ext cx="524256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DF4E643-2C66-471E-95AB-93B7F572FACF}">
      <dsp:nvSpPr>
        <dsp:cNvPr id="0" name=""/>
        <dsp:cNvSpPr/>
      </dsp:nvSpPr>
      <dsp:spPr>
        <a:xfrm>
          <a:off x="1408938" y="1198521"/>
          <a:ext cx="5144262" cy="10792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https://anhtantr.000webhostapp.com/appost.php?room=3&amp;id=8&amp;new=10</a:t>
          </a:r>
        </a:p>
      </dsp:txBody>
      <dsp:txXfrm>
        <a:off x="1408938" y="1198521"/>
        <a:ext cx="5144262" cy="1079208"/>
      </dsp:txXfrm>
    </dsp:sp>
    <dsp:sp modelId="{325C186C-45E5-4579-8F83-F64A5E814EEC}">
      <dsp:nvSpPr>
        <dsp:cNvPr id="0" name=""/>
        <dsp:cNvSpPr/>
      </dsp:nvSpPr>
      <dsp:spPr>
        <a:xfrm>
          <a:off x="1310640" y="2403170"/>
          <a:ext cx="524256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02618B-313A-412F-B963-70775193C597}">
      <dsp:nvSpPr>
        <dsp:cNvPr id="0" name=""/>
        <dsp:cNvSpPr/>
      </dsp:nvSpPr>
      <dsp:spPr>
        <a:xfrm>
          <a:off x="0" y="2333050"/>
          <a:ext cx="65532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C81780-9490-40C4-8492-83F6C9753E94}">
      <dsp:nvSpPr>
        <dsp:cNvPr id="0" name=""/>
        <dsp:cNvSpPr/>
      </dsp:nvSpPr>
      <dsp:spPr>
        <a:xfrm>
          <a:off x="0" y="2333050"/>
          <a:ext cx="1304240" cy="23216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POST</a:t>
          </a:r>
        </a:p>
      </dsp:txBody>
      <dsp:txXfrm>
        <a:off x="0" y="2333050"/>
        <a:ext cx="1304240" cy="2321658"/>
      </dsp:txXfrm>
    </dsp:sp>
    <dsp:sp modelId="{E95BDE46-61E4-475B-8327-7E19EBF024D3}">
      <dsp:nvSpPr>
        <dsp:cNvPr id="0" name=""/>
        <dsp:cNvSpPr/>
      </dsp:nvSpPr>
      <dsp:spPr>
        <a:xfrm>
          <a:off x="1402058" y="2347573"/>
          <a:ext cx="5041793" cy="12483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1800" b="0" i="0" kern="1200" dirty="0"/>
            <a:t>Phương </a:t>
          </a:r>
          <a:r>
            <a:rPr lang="vi-VN" sz="1800" b="0" i="0" kern="1200" dirty="0" err="1"/>
            <a:t>thức</a:t>
          </a:r>
          <a:r>
            <a:rPr lang="vi-VN" sz="1800" b="0" i="0" kern="1200" dirty="0"/>
            <a:t> POST </a:t>
          </a:r>
          <a:r>
            <a:rPr lang="vi-VN" sz="1800" b="0" i="0" kern="1200" dirty="0" err="1"/>
            <a:t>truyền</a:t>
          </a:r>
          <a:r>
            <a:rPr lang="vi-VN" sz="1800" b="0" i="0" kern="1200" dirty="0"/>
            <a:t> thông tin thông qua HTTP </a:t>
          </a:r>
          <a:r>
            <a:rPr lang="vi-VN" sz="1800" b="0" i="0" kern="1200" dirty="0" err="1"/>
            <a:t>header</a:t>
          </a:r>
          <a:r>
            <a:rPr lang="vi-VN" sz="1800" b="0" i="0" kern="1200" dirty="0"/>
            <a:t>, thông tin </a:t>
          </a:r>
          <a:r>
            <a:rPr lang="vi-VN" sz="1800" b="0" i="0" kern="1200" dirty="0" err="1"/>
            <a:t>này</a:t>
          </a:r>
          <a:r>
            <a:rPr lang="vi-VN" sz="1800" b="0" i="0" kern="1200" dirty="0"/>
            <a:t> </a:t>
          </a:r>
          <a:r>
            <a:rPr lang="vi-VN" sz="1800" b="0" i="0" kern="1200" dirty="0" err="1"/>
            <a:t>được</a:t>
          </a:r>
          <a:r>
            <a:rPr lang="vi-VN" sz="1800" b="0" i="0" kern="1200" dirty="0"/>
            <a:t> </a:t>
          </a:r>
          <a:r>
            <a:rPr lang="vi-VN" sz="1800" b="0" i="0" kern="1200" dirty="0" err="1"/>
            <a:t>mã</a:t>
          </a:r>
          <a:r>
            <a:rPr lang="vi-VN" sz="1800" b="0" i="0" kern="1200" dirty="0"/>
            <a:t> </a:t>
          </a:r>
          <a:r>
            <a:rPr lang="vi-VN" sz="1800" b="0" i="0" kern="1200" dirty="0" err="1"/>
            <a:t>hóa</a:t>
          </a:r>
          <a:r>
            <a:rPr lang="vi-VN" sz="1800" b="0" i="0" kern="1200" dirty="0"/>
            <a:t> như phương </a:t>
          </a:r>
          <a:r>
            <a:rPr lang="vi-VN" sz="1800" b="0" i="0" kern="1200" dirty="0" err="1"/>
            <a:t>thức</a:t>
          </a:r>
          <a:r>
            <a:rPr lang="vi-VN" sz="1800" b="0" i="0" kern="1200" dirty="0"/>
            <a:t> GET</a:t>
          </a:r>
          <a:endParaRPr lang="en-US" sz="1800" kern="1200" dirty="0"/>
        </a:p>
      </dsp:txBody>
      <dsp:txXfrm>
        <a:off x="1402058" y="2347573"/>
        <a:ext cx="5041793" cy="1248369"/>
      </dsp:txXfrm>
    </dsp:sp>
    <dsp:sp modelId="{8B3D270B-8371-4E6A-B288-BB91CD93D3AF}">
      <dsp:nvSpPr>
        <dsp:cNvPr id="0" name=""/>
        <dsp:cNvSpPr/>
      </dsp:nvSpPr>
      <dsp:spPr>
        <a:xfrm flipV="1">
          <a:off x="1162756" y="3175001"/>
          <a:ext cx="5247272" cy="4572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1A76A51-40ED-4F0F-A422-460C1BDFDDA6}">
      <dsp:nvSpPr>
        <dsp:cNvPr id="0" name=""/>
        <dsp:cNvSpPr/>
      </dsp:nvSpPr>
      <dsp:spPr>
        <a:xfrm>
          <a:off x="1295529" y="3301711"/>
          <a:ext cx="5119143" cy="9789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form action="" method="POST"&gt;</a:t>
          </a:r>
          <a:br>
            <a:rPr lang="en-US" sz="1800" kern="1200" dirty="0"/>
          </a:br>
          <a:r>
            <a:rPr lang="en-US" sz="1800" kern="1200" dirty="0"/>
            <a:t> Name: &lt;input type="text" name="name"&gt;&lt;</a:t>
          </a:r>
          <a:r>
            <a:rPr lang="en-US" sz="1800" kern="1200" dirty="0" err="1"/>
            <a:t>br</a:t>
          </a:r>
          <a:r>
            <a:rPr lang="en-US" sz="1800" kern="1200" dirty="0"/>
            <a:t>&gt;</a:t>
          </a:r>
          <a:br>
            <a:rPr lang="en-US" sz="1800" kern="1200" dirty="0"/>
          </a:br>
          <a:r>
            <a:rPr lang="en-US" sz="1800" kern="1200" dirty="0"/>
            <a:t>&lt;input type="submit"&gt;</a:t>
          </a:r>
        </a:p>
      </dsp:txBody>
      <dsp:txXfrm>
        <a:off x="1295529" y="3301711"/>
        <a:ext cx="5119143" cy="978987"/>
      </dsp:txXfrm>
    </dsp:sp>
    <dsp:sp modelId="{26D9BFB6-522A-46FB-83BC-423CD57A0CB0}">
      <dsp:nvSpPr>
        <dsp:cNvPr id="0" name=""/>
        <dsp:cNvSpPr/>
      </dsp:nvSpPr>
      <dsp:spPr>
        <a:xfrm>
          <a:off x="1304240" y="4635172"/>
          <a:ext cx="521696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12C6C5-06E8-4298-888D-506CBE535F02}">
      <dsp:nvSpPr>
        <dsp:cNvPr id="0" name=""/>
        <dsp:cNvSpPr/>
      </dsp:nvSpPr>
      <dsp:spPr>
        <a:xfrm>
          <a:off x="0" y="11391"/>
          <a:ext cx="65532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216672-B1AC-428B-B25E-7AEF78BC7A43}">
      <dsp:nvSpPr>
        <dsp:cNvPr id="0" name=""/>
        <dsp:cNvSpPr/>
      </dsp:nvSpPr>
      <dsp:spPr>
        <a:xfrm>
          <a:off x="0" y="11391"/>
          <a:ext cx="1310640" cy="23216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 err="1"/>
            <a:t>Nhận</a:t>
          </a:r>
          <a:r>
            <a:rPr lang="en-US" sz="2400" kern="1200" dirty="0"/>
            <a:t> </a:t>
          </a:r>
          <a:r>
            <a:rPr lang="en-US" sz="2400" kern="1200" dirty="0" err="1"/>
            <a:t>dữ</a:t>
          </a:r>
          <a:r>
            <a:rPr lang="en-US" sz="2400" kern="1200" dirty="0"/>
            <a:t> </a:t>
          </a:r>
          <a:r>
            <a:rPr lang="en-US" sz="2400" kern="1200" dirty="0" err="1"/>
            <a:t>liệu</a:t>
          </a:r>
          <a:endParaRPr lang="en-US" sz="2400" kern="1200" dirty="0"/>
        </a:p>
      </dsp:txBody>
      <dsp:txXfrm>
        <a:off x="0" y="11391"/>
        <a:ext cx="1310640" cy="2321658"/>
      </dsp:txXfrm>
    </dsp:sp>
    <dsp:sp modelId="{329A215A-C0D7-486E-A7C8-DDD67C27897C}">
      <dsp:nvSpPr>
        <dsp:cNvPr id="0" name=""/>
        <dsp:cNvSpPr/>
      </dsp:nvSpPr>
      <dsp:spPr>
        <a:xfrm>
          <a:off x="1408938" y="65352"/>
          <a:ext cx="5144262" cy="10792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&lt;?php</a:t>
          </a:r>
          <a:br>
            <a:rPr lang="en-US" sz="1600" kern="1200" dirty="0"/>
          </a:br>
          <a:r>
            <a:rPr lang="en-US" sz="1600" kern="1200" dirty="0"/>
            <a:t>$name = $_GET['name’];</a:t>
          </a:r>
          <a:br>
            <a:rPr lang="en-US" sz="1600" kern="1200" dirty="0"/>
          </a:br>
          <a:r>
            <a:rPr lang="en-US" sz="1600" kern="1200" dirty="0"/>
            <a:t>$email = $_GET['email’];</a:t>
          </a:r>
          <a:br>
            <a:rPr lang="en-US" sz="1600" kern="1200" dirty="0"/>
          </a:br>
          <a:r>
            <a:rPr lang="en-US" sz="1600" kern="1200" dirty="0"/>
            <a:t>?&gt;</a:t>
          </a:r>
        </a:p>
      </dsp:txBody>
      <dsp:txXfrm>
        <a:off x="1408938" y="65352"/>
        <a:ext cx="5144262" cy="1079208"/>
      </dsp:txXfrm>
    </dsp:sp>
    <dsp:sp modelId="{3C70DFA6-F264-40C1-AA39-1C20DC5E006D}">
      <dsp:nvSpPr>
        <dsp:cNvPr id="0" name=""/>
        <dsp:cNvSpPr/>
      </dsp:nvSpPr>
      <dsp:spPr>
        <a:xfrm>
          <a:off x="1310640" y="1144560"/>
          <a:ext cx="524256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6DDD937-6066-4BB3-A875-9012E339940D}">
      <dsp:nvSpPr>
        <dsp:cNvPr id="0" name=""/>
        <dsp:cNvSpPr/>
      </dsp:nvSpPr>
      <dsp:spPr>
        <a:xfrm>
          <a:off x="1408938" y="1198521"/>
          <a:ext cx="5144262" cy="10792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&lt;?php</a:t>
          </a:r>
          <a:br>
            <a:rPr lang="en-US" sz="1600" kern="1200" dirty="0"/>
          </a:br>
          <a:r>
            <a:rPr lang="en-US" sz="1600" kern="1200" dirty="0"/>
            <a:t>$name = $_POST['name’];</a:t>
          </a:r>
          <a:br>
            <a:rPr lang="en-US" sz="1600" kern="1200" dirty="0"/>
          </a:br>
          <a:r>
            <a:rPr lang="en-US" sz="1600" kern="1200" dirty="0"/>
            <a:t>$email = $_POST['email’];</a:t>
          </a:r>
          <a:br>
            <a:rPr lang="en-US" sz="1600" kern="1200" dirty="0"/>
          </a:br>
          <a:r>
            <a:rPr lang="en-US" sz="1600" kern="1200" dirty="0"/>
            <a:t>?&gt;</a:t>
          </a:r>
        </a:p>
      </dsp:txBody>
      <dsp:txXfrm>
        <a:off x="1408938" y="1198521"/>
        <a:ext cx="5144262" cy="1079208"/>
      </dsp:txXfrm>
    </dsp:sp>
    <dsp:sp modelId="{43F97ADC-A4BB-4BE3-9795-1433D5D6E18C}">
      <dsp:nvSpPr>
        <dsp:cNvPr id="0" name=""/>
        <dsp:cNvSpPr/>
      </dsp:nvSpPr>
      <dsp:spPr>
        <a:xfrm>
          <a:off x="1310640" y="2277729"/>
          <a:ext cx="524256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02618B-313A-412F-B963-70775193C597}">
      <dsp:nvSpPr>
        <dsp:cNvPr id="0" name=""/>
        <dsp:cNvSpPr/>
      </dsp:nvSpPr>
      <dsp:spPr>
        <a:xfrm>
          <a:off x="0" y="2333050"/>
          <a:ext cx="65532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C81780-9490-40C4-8492-83F6C9753E94}">
      <dsp:nvSpPr>
        <dsp:cNvPr id="0" name=""/>
        <dsp:cNvSpPr/>
      </dsp:nvSpPr>
      <dsp:spPr>
        <a:xfrm>
          <a:off x="0" y="2333050"/>
          <a:ext cx="1304240" cy="23216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SO SÁNH</a:t>
          </a:r>
        </a:p>
      </dsp:txBody>
      <dsp:txXfrm>
        <a:off x="0" y="2333050"/>
        <a:ext cx="1304240" cy="2321658"/>
      </dsp:txXfrm>
    </dsp:sp>
    <dsp:sp modelId="{E95BDE46-61E4-475B-8327-7E19EBF024D3}">
      <dsp:nvSpPr>
        <dsp:cNvPr id="0" name=""/>
        <dsp:cNvSpPr/>
      </dsp:nvSpPr>
      <dsp:spPr>
        <a:xfrm>
          <a:off x="1402058" y="2353909"/>
          <a:ext cx="5041793" cy="17930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dirty="0"/>
            <a:t>POST </a:t>
          </a:r>
          <a:r>
            <a:rPr lang="en-US" sz="1800" b="0" i="0" kern="1200" dirty="0" err="1"/>
            <a:t>bảo</a:t>
          </a:r>
          <a:r>
            <a:rPr lang="en-US" sz="1800" b="0" i="0" kern="1200" dirty="0"/>
            <a:t> </a:t>
          </a:r>
          <a:r>
            <a:rPr lang="en-US" sz="1800" b="0" i="0" kern="1200" dirty="0" err="1"/>
            <a:t>mật</a:t>
          </a:r>
          <a:r>
            <a:rPr lang="en-US" sz="1800" b="0" i="0" kern="1200" dirty="0"/>
            <a:t> </a:t>
          </a:r>
          <a:r>
            <a:rPr lang="en-US" sz="1800" b="0" i="0" kern="1200" dirty="0" err="1"/>
            <a:t>hơn</a:t>
          </a:r>
          <a:r>
            <a:rPr lang="en-US" sz="1800" b="0" i="0" kern="1200" dirty="0"/>
            <a:t> </a:t>
          </a:r>
          <a:r>
            <a:rPr lang="en-US" sz="1800" b="0" i="0" kern="1200" dirty="0" err="1"/>
            <a:t>vì</a:t>
          </a:r>
          <a:r>
            <a:rPr lang="en-US" sz="1800" b="0" i="0" kern="1200" dirty="0"/>
            <a:t> </a:t>
          </a:r>
          <a:r>
            <a:rPr lang="en-US" sz="1800" b="0" i="0" kern="1200" dirty="0" err="1"/>
            <a:t>giấu</a:t>
          </a:r>
          <a:r>
            <a:rPr lang="en-US" sz="1800" b="0" i="0" kern="1200" dirty="0"/>
            <a:t> </a:t>
          </a:r>
          <a:r>
            <a:rPr lang="en-US" sz="1800" b="0" i="0" kern="1200" dirty="0" err="1"/>
            <a:t>được</a:t>
          </a:r>
          <a:r>
            <a:rPr lang="en-US" sz="1800" b="0" i="0" kern="1200" dirty="0"/>
            <a:t> </a:t>
          </a:r>
          <a:r>
            <a:rPr lang="en-US" sz="1800" b="0" i="0" kern="1200" dirty="0" err="1"/>
            <a:t>thông</a:t>
          </a:r>
          <a:r>
            <a:rPr lang="en-US" sz="1800" b="0" i="0" kern="1200" dirty="0"/>
            <a:t> tin </a:t>
          </a:r>
          <a:r>
            <a:rPr lang="en-US" sz="1800" b="0" i="0" kern="1200" dirty="0" err="1"/>
            <a:t>truyền</a:t>
          </a:r>
          <a:r>
            <a:rPr lang="en-US" sz="1800" b="0" i="0" kern="1200" dirty="0"/>
            <a:t> </a:t>
          </a:r>
          <a:r>
            <a:rPr lang="en-US" sz="1800" b="0" i="0" kern="1200" dirty="0" err="1"/>
            <a:t>đi</a:t>
          </a:r>
          <a:endParaRPr lang="en-US" sz="1800" b="0" i="0" kern="1200" dirty="0"/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dirty="0"/>
            <a:t>POST </a:t>
          </a:r>
          <a:r>
            <a:rPr lang="en-US" sz="1800" b="0" i="0" kern="1200" dirty="0" err="1"/>
            <a:t>dùng</a:t>
          </a:r>
          <a:r>
            <a:rPr lang="en-US" sz="1800" b="0" i="0" kern="1200" dirty="0"/>
            <a:t> </a:t>
          </a:r>
          <a:r>
            <a:rPr lang="en-US" sz="1800" b="0" i="0" kern="1200" dirty="0" err="1"/>
            <a:t>cho</a:t>
          </a:r>
          <a:r>
            <a:rPr lang="en-US" sz="1800" b="0" i="0" kern="1200" dirty="0"/>
            <a:t> </a:t>
          </a:r>
          <a:r>
            <a:rPr lang="en-US" sz="1800" b="0" i="0" kern="1200" dirty="0" err="1"/>
            <a:t>việt</a:t>
          </a:r>
          <a:r>
            <a:rPr lang="en-US" sz="1800" b="0" i="0" kern="1200" dirty="0"/>
            <a:t> </a:t>
          </a:r>
          <a:r>
            <a:rPr lang="en-US" sz="1800" b="0" i="0" kern="1200" dirty="0" err="1"/>
            <a:t>dấu</a:t>
          </a:r>
          <a:r>
            <a:rPr lang="en-US" sz="1800" b="0" i="0" kern="1200" dirty="0"/>
            <a:t> </a:t>
          </a:r>
          <a:r>
            <a:rPr lang="en-US" sz="1800" b="0" i="0" kern="1200" dirty="0" err="1"/>
            <a:t>thông</a:t>
          </a:r>
          <a:r>
            <a:rPr lang="en-US" sz="1800" b="0" i="0" kern="1200" dirty="0"/>
            <a:t> tin </a:t>
          </a:r>
          <a:r>
            <a:rPr lang="en-US" sz="1800" b="0" i="0" kern="1200" dirty="0" err="1"/>
            <a:t>truyền</a:t>
          </a:r>
          <a:r>
            <a:rPr lang="en-US" sz="1800" b="0" i="0" kern="1200" dirty="0"/>
            <a:t> </a:t>
          </a:r>
          <a:r>
            <a:rPr lang="en-US" sz="1800" b="0" i="0" kern="1200" dirty="0" err="1"/>
            <a:t>đi</a:t>
          </a:r>
          <a:endParaRPr lang="en-US" sz="1800" b="0" i="0" kern="1200" dirty="0"/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dirty="0" err="1"/>
            <a:t>Hỗ</a:t>
          </a:r>
          <a:r>
            <a:rPr lang="en-US" sz="1800" b="0" i="0" kern="1200" dirty="0"/>
            <a:t> </a:t>
          </a:r>
          <a:r>
            <a:rPr lang="en-US" sz="1800" b="0" i="0" kern="1200" dirty="0" err="1"/>
            <a:t>trợ</a:t>
          </a:r>
          <a:r>
            <a:rPr lang="en-US" sz="1800" b="0" i="0" kern="1200" dirty="0"/>
            <a:t> upload file </a:t>
          </a:r>
          <a:r>
            <a:rPr lang="en-US" sz="1800" b="0" i="0" kern="1200" dirty="0" err="1"/>
            <a:t>lên</a:t>
          </a:r>
          <a:r>
            <a:rPr lang="en-US" sz="1800" b="0" i="0" kern="1200" dirty="0"/>
            <a:t> sever</a:t>
          </a:r>
          <a:endParaRPr lang="en-US" sz="1800" kern="1200" dirty="0"/>
        </a:p>
      </dsp:txBody>
      <dsp:txXfrm>
        <a:off x="1402058" y="2353909"/>
        <a:ext cx="5041793" cy="1793024"/>
      </dsp:txXfrm>
    </dsp:sp>
    <dsp:sp modelId="{8B3D270B-8371-4E6A-B288-BB91CD93D3AF}">
      <dsp:nvSpPr>
        <dsp:cNvPr id="0" name=""/>
        <dsp:cNvSpPr/>
      </dsp:nvSpPr>
      <dsp:spPr>
        <a:xfrm flipV="1">
          <a:off x="1162756" y="3668967"/>
          <a:ext cx="5247272" cy="4572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7D1C778-8F97-4F97-BBD7-C5392DB114BD}">
      <dsp:nvSpPr>
        <dsp:cNvPr id="0" name=""/>
        <dsp:cNvSpPr/>
      </dsp:nvSpPr>
      <dsp:spPr>
        <a:xfrm>
          <a:off x="1191610" y="3823535"/>
          <a:ext cx="5119143" cy="4171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GET </a:t>
          </a:r>
          <a:r>
            <a:rPr lang="en-US" sz="1800" kern="1200" dirty="0" err="1"/>
            <a:t>dùng</a:t>
          </a:r>
          <a:r>
            <a:rPr lang="en-US" sz="1800" kern="1200" dirty="0"/>
            <a:t> </a:t>
          </a:r>
          <a:r>
            <a:rPr lang="en-US" sz="1800" kern="1200" dirty="0" err="1"/>
            <a:t>khi</a:t>
          </a:r>
          <a:r>
            <a:rPr lang="en-US" sz="1800" kern="1200" dirty="0"/>
            <a:t> </a:t>
          </a:r>
          <a:r>
            <a:rPr lang="en-US" sz="1800" kern="1200" dirty="0" err="1"/>
            <a:t>cho</a:t>
          </a:r>
          <a:r>
            <a:rPr lang="en-US" sz="1800" kern="1200" dirty="0"/>
            <a:t> </a:t>
          </a:r>
          <a:r>
            <a:rPr lang="en-US" sz="1800" kern="1200" dirty="0" err="1"/>
            <a:t>mọi</a:t>
          </a:r>
          <a:r>
            <a:rPr lang="en-US" sz="1800" kern="1200" dirty="0"/>
            <a:t> </a:t>
          </a:r>
          <a:r>
            <a:rPr lang="en-US" sz="1800" kern="1200" dirty="0" err="1"/>
            <a:t>người</a:t>
          </a:r>
          <a:r>
            <a:rPr lang="en-US" sz="1800" kern="1200" dirty="0"/>
            <a:t> </a:t>
          </a:r>
          <a:r>
            <a:rPr lang="en-US" sz="1800" kern="1200" dirty="0" err="1"/>
            <a:t>thấy</a:t>
          </a:r>
          <a:r>
            <a:rPr lang="en-US" sz="1800" kern="1200" dirty="0"/>
            <a:t> </a:t>
          </a:r>
          <a:r>
            <a:rPr lang="en-US" sz="1800" kern="1200" dirty="0" err="1"/>
            <a:t>thông</a:t>
          </a:r>
          <a:r>
            <a:rPr lang="en-US" sz="1800" kern="1200" dirty="0"/>
            <a:t> tin </a:t>
          </a:r>
          <a:r>
            <a:rPr lang="en-US" sz="1800" kern="1200" dirty="0" err="1"/>
            <a:t>truyền</a:t>
          </a:r>
          <a:r>
            <a:rPr lang="en-US" sz="1800" kern="1200" dirty="0"/>
            <a:t> </a:t>
          </a:r>
          <a:r>
            <a:rPr lang="en-US" sz="1800" kern="1200" dirty="0" err="1"/>
            <a:t>đi</a:t>
          </a:r>
          <a:r>
            <a:rPr lang="en-US" sz="1800" kern="1200" dirty="0"/>
            <a:t>. </a:t>
          </a:r>
          <a:br>
            <a:rPr lang="en-US" sz="1800" kern="1200" dirty="0"/>
          </a:br>
          <a:r>
            <a:rPr lang="en-US" sz="1800" kern="1200" dirty="0" err="1"/>
            <a:t>Dùng</a:t>
          </a:r>
          <a:r>
            <a:rPr lang="en-US" sz="1800" kern="1200" dirty="0"/>
            <a:t> </a:t>
          </a:r>
          <a:r>
            <a:rPr lang="en-US" sz="1800" kern="1200" dirty="0" err="1"/>
            <a:t>cho</a:t>
          </a:r>
          <a:r>
            <a:rPr lang="en-US" sz="1800" kern="1200" dirty="0"/>
            <a:t> sever </a:t>
          </a:r>
          <a:r>
            <a:rPr lang="en-US" sz="1800" kern="1200" dirty="0" err="1"/>
            <a:t>công</a:t>
          </a:r>
          <a:r>
            <a:rPr lang="en-US" sz="1800" kern="1200" dirty="0"/>
            <a:t> </a:t>
          </a:r>
          <a:r>
            <a:rPr lang="en-US" sz="1800" kern="1200" dirty="0" err="1"/>
            <a:t>khai</a:t>
          </a:r>
          <a:endParaRPr lang="en-US" sz="1800" kern="1200" dirty="0"/>
        </a:p>
      </dsp:txBody>
      <dsp:txXfrm>
        <a:off x="1191610" y="3823535"/>
        <a:ext cx="5119143" cy="417177"/>
      </dsp:txXfrm>
    </dsp:sp>
    <dsp:sp modelId="{9418F557-6DBB-42EE-8725-9702E14A6C68}">
      <dsp:nvSpPr>
        <dsp:cNvPr id="0" name=""/>
        <dsp:cNvSpPr/>
      </dsp:nvSpPr>
      <dsp:spPr>
        <a:xfrm>
          <a:off x="1304240" y="4630690"/>
          <a:ext cx="521696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12C6C5-06E8-4298-888D-506CBE535F02}">
      <dsp:nvSpPr>
        <dsp:cNvPr id="0" name=""/>
        <dsp:cNvSpPr/>
      </dsp:nvSpPr>
      <dsp:spPr>
        <a:xfrm>
          <a:off x="0" y="16276"/>
          <a:ext cx="75438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216672-B1AC-428B-B25E-7AEF78BC7A43}">
      <dsp:nvSpPr>
        <dsp:cNvPr id="0" name=""/>
        <dsp:cNvSpPr/>
      </dsp:nvSpPr>
      <dsp:spPr>
        <a:xfrm>
          <a:off x="0" y="16276"/>
          <a:ext cx="1508760" cy="15764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 err="1"/>
            <a:t>Khái</a:t>
          </a:r>
          <a:r>
            <a:rPr lang="en-US" sz="2400" kern="1200" dirty="0"/>
            <a:t> </a:t>
          </a:r>
          <a:r>
            <a:rPr lang="en-US" sz="2400" kern="1200" dirty="0" err="1"/>
            <a:t>niệm</a:t>
          </a:r>
          <a:endParaRPr lang="en-US" sz="2400" kern="1200" dirty="0"/>
        </a:p>
      </dsp:txBody>
      <dsp:txXfrm>
        <a:off x="0" y="16276"/>
        <a:ext cx="1508760" cy="1576458"/>
      </dsp:txXfrm>
    </dsp:sp>
    <dsp:sp modelId="{04D606D5-C887-4B67-91A6-83EFE430EBBB}">
      <dsp:nvSpPr>
        <dsp:cNvPr id="0" name=""/>
        <dsp:cNvSpPr/>
      </dsp:nvSpPr>
      <dsp:spPr>
        <a:xfrm>
          <a:off x="1621917" y="52916"/>
          <a:ext cx="5921883" cy="7328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 err="1"/>
            <a:t>Là</a:t>
          </a:r>
          <a:r>
            <a:rPr lang="en-US" sz="2400" kern="1200" dirty="0"/>
            <a:t> </a:t>
          </a:r>
          <a:r>
            <a:rPr lang="en-US" sz="2400" kern="1200" dirty="0" err="1"/>
            <a:t>tiến</a:t>
          </a:r>
          <a:r>
            <a:rPr lang="en-US" sz="2400" kern="1200" dirty="0"/>
            <a:t> </a:t>
          </a:r>
          <a:r>
            <a:rPr lang="en-US" sz="2400" kern="1200" dirty="0" err="1"/>
            <a:t>trình</a:t>
          </a:r>
          <a:r>
            <a:rPr lang="en-US" sz="2400" kern="1200" dirty="0"/>
            <a:t> </a:t>
          </a:r>
          <a:r>
            <a:rPr lang="en-US" sz="2400" kern="1200" dirty="0" err="1"/>
            <a:t>tải</a:t>
          </a:r>
          <a:r>
            <a:rPr lang="en-US" sz="2400" kern="1200" dirty="0"/>
            <a:t> firmware </a:t>
          </a:r>
          <a:r>
            <a:rPr lang="en-US" sz="2400" kern="1200" dirty="0" err="1"/>
            <a:t>mới</a:t>
          </a:r>
          <a:r>
            <a:rPr lang="en-US" sz="2400" kern="1200" dirty="0"/>
            <a:t>  </a:t>
          </a:r>
          <a:r>
            <a:rPr lang="en-US" sz="2400" kern="1200" dirty="0" err="1"/>
            <a:t>không</a:t>
          </a:r>
          <a:r>
            <a:rPr lang="en-US" sz="2400" kern="1200" dirty="0"/>
            <a:t> </a:t>
          </a:r>
          <a:r>
            <a:rPr lang="en-US" sz="2400" kern="1200" dirty="0" err="1"/>
            <a:t>cần</a:t>
          </a:r>
          <a:r>
            <a:rPr lang="en-US" sz="2400" kern="1200" dirty="0"/>
            <a:t> </a:t>
          </a:r>
          <a:r>
            <a:rPr lang="en-US" sz="2400" kern="1200" dirty="0" err="1"/>
            <a:t>kết</a:t>
          </a:r>
          <a:r>
            <a:rPr lang="en-US" sz="2400" kern="1200" dirty="0"/>
            <a:t> </a:t>
          </a:r>
          <a:r>
            <a:rPr lang="en-US" sz="2400" kern="1200" dirty="0" err="1"/>
            <a:t>nối</a:t>
          </a:r>
          <a:r>
            <a:rPr lang="en-US" sz="2400" kern="1200" dirty="0"/>
            <a:t> </a:t>
          </a:r>
          <a:r>
            <a:rPr lang="en-US" sz="2400" kern="1200" dirty="0" err="1"/>
            <a:t>vật</a:t>
          </a:r>
          <a:r>
            <a:rPr lang="en-US" sz="2400" kern="1200" dirty="0"/>
            <a:t> </a:t>
          </a:r>
          <a:r>
            <a:rPr lang="en-US" sz="2400" kern="1200" dirty="0" err="1"/>
            <a:t>lý</a:t>
          </a:r>
          <a:endParaRPr lang="en-US" sz="2400" kern="1200" dirty="0"/>
        </a:p>
      </dsp:txBody>
      <dsp:txXfrm>
        <a:off x="1621917" y="52916"/>
        <a:ext cx="5921883" cy="732806"/>
      </dsp:txXfrm>
    </dsp:sp>
    <dsp:sp modelId="{3641DA49-EB1B-4A7F-89AC-51E959300D3E}">
      <dsp:nvSpPr>
        <dsp:cNvPr id="0" name=""/>
        <dsp:cNvSpPr/>
      </dsp:nvSpPr>
      <dsp:spPr>
        <a:xfrm>
          <a:off x="1508760" y="785723"/>
          <a:ext cx="603504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7D37855-D05E-4B8E-9E4C-576B6B7F1D6E}">
      <dsp:nvSpPr>
        <dsp:cNvPr id="0" name=""/>
        <dsp:cNvSpPr/>
      </dsp:nvSpPr>
      <dsp:spPr>
        <a:xfrm>
          <a:off x="1621917" y="822363"/>
          <a:ext cx="5921883" cy="7328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WIFI, internet….</a:t>
          </a:r>
        </a:p>
      </dsp:txBody>
      <dsp:txXfrm>
        <a:off x="1621917" y="822363"/>
        <a:ext cx="5921883" cy="732806"/>
      </dsp:txXfrm>
    </dsp:sp>
    <dsp:sp modelId="{1D24ABC1-F85F-40D5-A700-98F864DAF97D}">
      <dsp:nvSpPr>
        <dsp:cNvPr id="0" name=""/>
        <dsp:cNvSpPr/>
      </dsp:nvSpPr>
      <dsp:spPr>
        <a:xfrm>
          <a:off x="1508760" y="1555170"/>
          <a:ext cx="603504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02618B-313A-412F-B963-70775193C597}">
      <dsp:nvSpPr>
        <dsp:cNvPr id="0" name=""/>
        <dsp:cNvSpPr/>
      </dsp:nvSpPr>
      <dsp:spPr>
        <a:xfrm>
          <a:off x="0" y="1592734"/>
          <a:ext cx="75438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C81780-9490-40C4-8492-83F6C9753E94}">
      <dsp:nvSpPr>
        <dsp:cNvPr id="0" name=""/>
        <dsp:cNvSpPr/>
      </dsp:nvSpPr>
      <dsp:spPr>
        <a:xfrm>
          <a:off x="0" y="1592734"/>
          <a:ext cx="1501393" cy="15764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 err="1"/>
            <a:t>Ưu</a:t>
          </a:r>
          <a:r>
            <a:rPr lang="en-US" sz="1600" kern="1200" dirty="0"/>
            <a:t> </a:t>
          </a:r>
          <a:r>
            <a:rPr lang="en-US" sz="1600" kern="1200" dirty="0" err="1"/>
            <a:t>điểm</a:t>
          </a:r>
          <a:endParaRPr lang="en-US" sz="1600" kern="1200" dirty="0"/>
        </a:p>
      </dsp:txBody>
      <dsp:txXfrm>
        <a:off x="0" y="1592734"/>
        <a:ext cx="1501393" cy="1576458"/>
      </dsp:txXfrm>
    </dsp:sp>
    <dsp:sp modelId="{E95BDE46-61E4-475B-8327-7E19EBF024D3}">
      <dsp:nvSpPr>
        <dsp:cNvPr id="0" name=""/>
        <dsp:cNvSpPr/>
      </dsp:nvSpPr>
      <dsp:spPr>
        <a:xfrm>
          <a:off x="1613997" y="1604496"/>
          <a:ext cx="5803924" cy="10110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dirty="0" err="1"/>
            <a:t>Không</a:t>
          </a:r>
          <a:r>
            <a:rPr lang="en-US" sz="1800" b="0" i="0" kern="1200" dirty="0"/>
            <a:t> </a:t>
          </a:r>
          <a:r>
            <a:rPr lang="en-US" sz="1800" b="0" i="0" kern="1200" dirty="0" err="1"/>
            <a:t>mất</a:t>
          </a:r>
          <a:r>
            <a:rPr lang="en-US" sz="1800" b="0" i="0" kern="1200" dirty="0"/>
            <a:t> </a:t>
          </a:r>
          <a:r>
            <a:rPr lang="en-US" sz="1800" b="0" i="0" kern="1200" dirty="0" err="1"/>
            <a:t>thời</a:t>
          </a:r>
          <a:r>
            <a:rPr lang="en-US" sz="1800" b="0" i="0" kern="1200" dirty="0"/>
            <a:t> </a:t>
          </a:r>
          <a:r>
            <a:rPr lang="en-US" sz="1800" b="0" i="0" kern="1200" dirty="0" err="1"/>
            <a:t>gian</a:t>
          </a:r>
          <a:r>
            <a:rPr lang="en-US" sz="1800" b="0" i="0" kern="1200" dirty="0"/>
            <a:t> chi </a:t>
          </a:r>
          <a:r>
            <a:rPr lang="en-US" sz="1800" b="0" i="0" kern="1200" dirty="0" err="1"/>
            <a:t>phí</a:t>
          </a:r>
          <a:r>
            <a:rPr lang="en-US" sz="1800" b="0" i="0" kern="1200" dirty="0"/>
            <a:t> </a:t>
          </a:r>
          <a:r>
            <a:rPr lang="en-US" sz="1800" b="0" i="0" kern="1200" dirty="0" err="1"/>
            <a:t>đến</a:t>
          </a:r>
          <a:r>
            <a:rPr lang="en-US" sz="1800" b="0" i="0" kern="1200" dirty="0"/>
            <a:t> </a:t>
          </a:r>
          <a:r>
            <a:rPr lang="en-US" sz="1800" b="0" i="0" kern="1200" dirty="0" err="1"/>
            <a:t>nơi</a:t>
          </a:r>
          <a:r>
            <a:rPr lang="en-US" sz="1800" b="0" i="0" kern="1200" dirty="0"/>
            <a:t> </a:t>
          </a:r>
          <a:r>
            <a:rPr lang="en-US" sz="1800" b="0" i="0" kern="1200" dirty="0" err="1"/>
            <a:t>cập</a:t>
          </a:r>
          <a:r>
            <a:rPr lang="en-US" sz="1800" b="0" i="0" kern="1200" dirty="0"/>
            <a:t> </a:t>
          </a:r>
          <a:r>
            <a:rPr lang="en-US" sz="1800" b="0" i="0" kern="1200" dirty="0" err="1"/>
            <a:t>nhật</a:t>
          </a:r>
          <a:endParaRPr lang="en-US" sz="1800" kern="1200" dirty="0"/>
        </a:p>
      </dsp:txBody>
      <dsp:txXfrm>
        <a:off x="1613997" y="1604496"/>
        <a:ext cx="5803924" cy="1011052"/>
      </dsp:txXfrm>
    </dsp:sp>
    <dsp:sp modelId="{8B3D270B-8371-4E6A-B288-BB91CD93D3AF}">
      <dsp:nvSpPr>
        <dsp:cNvPr id="0" name=""/>
        <dsp:cNvSpPr/>
      </dsp:nvSpPr>
      <dsp:spPr>
        <a:xfrm flipV="1">
          <a:off x="1338521" y="2219454"/>
          <a:ext cx="6040464" cy="4572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7D1C778-8F97-4F97-BBD7-C5392DB114BD}">
      <dsp:nvSpPr>
        <dsp:cNvPr id="0" name=""/>
        <dsp:cNvSpPr/>
      </dsp:nvSpPr>
      <dsp:spPr>
        <a:xfrm>
          <a:off x="1371737" y="2453129"/>
          <a:ext cx="5892967" cy="2352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err="1"/>
            <a:t>Cập</a:t>
          </a:r>
          <a:r>
            <a:rPr lang="en-US" sz="1800" kern="1200" dirty="0"/>
            <a:t> </a:t>
          </a:r>
          <a:r>
            <a:rPr lang="en-US" sz="1800" kern="1200" dirty="0" err="1"/>
            <a:t>nhật</a:t>
          </a:r>
          <a:r>
            <a:rPr lang="en-US" sz="1800" kern="1200" dirty="0"/>
            <a:t> </a:t>
          </a:r>
          <a:r>
            <a:rPr lang="en-US" sz="1800" kern="1200" dirty="0" err="1"/>
            <a:t>các</a:t>
          </a:r>
          <a:r>
            <a:rPr lang="en-US" sz="1800" kern="1200" dirty="0"/>
            <a:t> </a:t>
          </a:r>
          <a:r>
            <a:rPr lang="en-US" sz="1800" kern="1200" dirty="0" err="1"/>
            <a:t>thiết</a:t>
          </a:r>
          <a:r>
            <a:rPr lang="en-US" sz="1800" kern="1200" dirty="0"/>
            <a:t> </a:t>
          </a:r>
          <a:r>
            <a:rPr lang="en-US" sz="1800" kern="1200" dirty="0" err="1"/>
            <a:t>bị</a:t>
          </a:r>
          <a:r>
            <a:rPr lang="en-US" sz="1800" kern="1200" dirty="0"/>
            <a:t> </a:t>
          </a:r>
          <a:r>
            <a:rPr lang="en-US" sz="1800" kern="1200" dirty="0" err="1"/>
            <a:t>một</a:t>
          </a:r>
          <a:r>
            <a:rPr lang="en-US" sz="1800" kern="1200" dirty="0"/>
            <a:t> </a:t>
          </a:r>
          <a:r>
            <a:rPr lang="en-US" sz="1800" kern="1200" dirty="0" err="1"/>
            <a:t>cách</a:t>
          </a:r>
          <a:r>
            <a:rPr lang="en-US" sz="1800" kern="1200" dirty="0"/>
            <a:t> </a:t>
          </a:r>
          <a:r>
            <a:rPr lang="en-US" sz="1800" kern="1200" dirty="0" err="1"/>
            <a:t>tự</a:t>
          </a:r>
          <a:r>
            <a:rPr lang="en-US" sz="1800" kern="1200" dirty="0"/>
            <a:t> </a:t>
          </a:r>
          <a:r>
            <a:rPr lang="en-US" sz="1800" kern="1200" dirty="0" err="1"/>
            <a:t>động</a:t>
          </a:r>
          <a:r>
            <a:rPr lang="en-US" sz="1800" kern="1200" dirty="0"/>
            <a:t> </a:t>
          </a:r>
          <a:r>
            <a:rPr lang="en-US" sz="1800" kern="1200" dirty="0" err="1"/>
            <a:t>và</a:t>
          </a:r>
          <a:r>
            <a:rPr lang="en-US" sz="1800" kern="1200" dirty="0"/>
            <a:t> </a:t>
          </a:r>
          <a:r>
            <a:rPr lang="en-US" sz="1800" kern="1200" dirty="0" err="1"/>
            <a:t>đồng</a:t>
          </a:r>
          <a:r>
            <a:rPr lang="en-US" sz="1800" kern="1200" dirty="0"/>
            <a:t> </a:t>
          </a:r>
          <a:r>
            <a:rPr lang="en-US" sz="1800" kern="1200" dirty="0" err="1"/>
            <a:t>bộ</a:t>
          </a:r>
          <a:endParaRPr lang="en-US" sz="1800" kern="1200" dirty="0"/>
        </a:p>
      </dsp:txBody>
      <dsp:txXfrm>
        <a:off x="1371737" y="2453129"/>
        <a:ext cx="5892967" cy="235238"/>
      </dsp:txXfrm>
    </dsp:sp>
    <dsp:sp modelId="{9418F557-6DBB-42EE-8725-9702E14A6C68}">
      <dsp:nvSpPr>
        <dsp:cNvPr id="0" name=""/>
        <dsp:cNvSpPr/>
      </dsp:nvSpPr>
      <dsp:spPr>
        <a:xfrm>
          <a:off x="1501393" y="2908268"/>
          <a:ext cx="600557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F19F05B-F54C-4278-8414-A05D029A510A}">
      <dsp:nvSpPr>
        <dsp:cNvPr id="0" name=""/>
        <dsp:cNvSpPr/>
      </dsp:nvSpPr>
      <dsp:spPr>
        <a:xfrm>
          <a:off x="1613997" y="2920030"/>
          <a:ext cx="5892967" cy="2352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err="1"/>
            <a:t>Nhanh</a:t>
          </a:r>
          <a:r>
            <a:rPr lang="en-US" sz="1800" kern="1200" dirty="0"/>
            <a:t> </a:t>
          </a:r>
          <a:r>
            <a:rPr lang="en-US" sz="1800" kern="1200" dirty="0" err="1"/>
            <a:t>đơn</a:t>
          </a:r>
          <a:r>
            <a:rPr lang="en-US" sz="1800" kern="1200" dirty="0"/>
            <a:t> </a:t>
          </a:r>
          <a:r>
            <a:rPr lang="en-US" sz="1800" kern="1200" dirty="0" err="1"/>
            <a:t>giản</a:t>
          </a:r>
          <a:endParaRPr lang="en-US" sz="1800" kern="1200" dirty="0"/>
        </a:p>
      </dsp:txBody>
      <dsp:txXfrm>
        <a:off x="1613997" y="2920030"/>
        <a:ext cx="5892967" cy="235238"/>
      </dsp:txXfrm>
    </dsp:sp>
    <dsp:sp modelId="{35E55D1E-8EBB-4CD6-86CB-A772321B2721}">
      <dsp:nvSpPr>
        <dsp:cNvPr id="0" name=""/>
        <dsp:cNvSpPr/>
      </dsp:nvSpPr>
      <dsp:spPr>
        <a:xfrm>
          <a:off x="1501393" y="3155268"/>
          <a:ext cx="600557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1A67487-9772-436E-B35B-EF97E80408FA}">
      <dsp:nvSpPr>
        <dsp:cNvPr id="0" name=""/>
        <dsp:cNvSpPr/>
      </dsp:nvSpPr>
      <dsp:spPr>
        <a:xfrm>
          <a:off x="0" y="3169192"/>
          <a:ext cx="75438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35EB1F-0A43-4ED0-91D1-97CD2C5E13C6}">
      <dsp:nvSpPr>
        <dsp:cNvPr id="0" name=""/>
        <dsp:cNvSpPr/>
      </dsp:nvSpPr>
      <dsp:spPr>
        <a:xfrm>
          <a:off x="0" y="3169192"/>
          <a:ext cx="1508760" cy="15764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err="1"/>
            <a:t>Nhược</a:t>
          </a:r>
          <a:endParaRPr lang="en-US" sz="1800" kern="1200" dirty="0"/>
        </a:p>
      </dsp:txBody>
      <dsp:txXfrm>
        <a:off x="0" y="3169192"/>
        <a:ext cx="1508760" cy="1576458"/>
      </dsp:txXfrm>
    </dsp:sp>
    <dsp:sp modelId="{70F6FA09-28DE-4D34-AC34-AEC6276E2D03}">
      <dsp:nvSpPr>
        <dsp:cNvPr id="0" name=""/>
        <dsp:cNvSpPr/>
      </dsp:nvSpPr>
      <dsp:spPr>
        <a:xfrm>
          <a:off x="1621917" y="3193824"/>
          <a:ext cx="5921883" cy="4926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err="1"/>
            <a:t>Kém</a:t>
          </a:r>
          <a:r>
            <a:rPr lang="en-US" sz="1800" kern="1200" dirty="0"/>
            <a:t> </a:t>
          </a:r>
          <a:r>
            <a:rPr lang="en-US" sz="1800" kern="1200" dirty="0" err="1"/>
            <a:t>bảo</a:t>
          </a:r>
          <a:r>
            <a:rPr lang="en-US" sz="1800" kern="1200" dirty="0"/>
            <a:t> </a:t>
          </a:r>
          <a:r>
            <a:rPr lang="en-US" sz="1800" kern="1200" dirty="0" err="1"/>
            <a:t>mật</a:t>
          </a:r>
          <a:endParaRPr lang="en-US" sz="1800" kern="1200" dirty="0"/>
        </a:p>
      </dsp:txBody>
      <dsp:txXfrm>
        <a:off x="1621917" y="3193824"/>
        <a:ext cx="5921883" cy="492643"/>
      </dsp:txXfrm>
    </dsp:sp>
    <dsp:sp modelId="{6F2AD39D-1623-46E3-BB68-2772CE5E72E5}">
      <dsp:nvSpPr>
        <dsp:cNvPr id="0" name=""/>
        <dsp:cNvSpPr/>
      </dsp:nvSpPr>
      <dsp:spPr>
        <a:xfrm>
          <a:off x="1508760" y="3686467"/>
          <a:ext cx="603504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66DFD3-CAF5-428C-A527-4EC2123AAAEF}">
      <dsp:nvSpPr>
        <dsp:cNvPr id="0" name=""/>
        <dsp:cNvSpPr/>
      </dsp:nvSpPr>
      <dsp:spPr>
        <a:xfrm>
          <a:off x="1621917" y="3711100"/>
          <a:ext cx="5921883" cy="4926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err="1"/>
            <a:t>Tốn</a:t>
          </a:r>
          <a:r>
            <a:rPr lang="en-US" sz="1800" kern="1200" dirty="0"/>
            <a:t> sever </a:t>
          </a:r>
          <a:r>
            <a:rPr lang="en-US" sz="1800" kern="1200" dirty="0" err="1"/>
            <a:t>để</a:t>
          </a:r>
          <a:r>
            <a:rPr lang="en-US" sz="1800" kern="1200" dirty="0"/>
            <a:t> </a:t>
          </a:r>
          <a:r>
            <a:rPr lang="en-US" sz="1800" kern="1200" dirty="0" err="1"/>
            <a:t>chưa</a:t>
          </a:r>
          <a:r>
            <a:rPr lang="en-US" sz="1800" kern="1200" dirty="0"/>
            <a:t> file </a:t>
          </a:r>
          <a:r>
            <a:rPr lang="en-US" sz="1800" kern="1200" dirty="0" err="1"/>
            <a:t>cập</a:t>
          </a:r>
          <a:r>
            <a:rPr lang="en-US" sz="1800" kern="1200" dirty="0"/>
            <a:t> </a:t>
          </a:r>
          <a:r>
            <a:rPr lang="en-US" sz="1800" kern="1200" dirty="0" err="1"/>
            <a:t>nhật</a:t>
          </a:r>
          <a:endParaRPr lang="en-US" sz="1800" kern="1200" dirty="0"/>
        </a:p>
      </dsp:txBody>
      <dsp:txXfrm>
        <a:off x="1621917" y="3711100"/>
        <a:ext cx="5921883" cy="492643"/>
      </dsp:txXfrm>
    </dsp:sp>
    <dsp:sp modelId="{4CDA6DD4-701F-4FA3-8E9C-ED9ABBAACF50}">
      <dsp:nvSpPr>
        <dsp:cNvPr id="0" name=""/>
        <dsp:cNvSpPr/>
      </dsp:nvSpPr>
      <dsp:spPr>
        <a:xfrm>
          <a:off x="1508760" y="4203743"/>
          <a:ext cx="603504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A5CCC7B-5415-4E4C-8A7C-C3EFED5EE3ED}">
      <dsp:nvSpPr>
        <dsp:cNvPr id="0" name=""/>
        <dsp:cNvSpPr/>
      </dsp:nvSpPr>
      <dsp:spPr>
        <a:xfrm>
          <a:off x="1621917" y="4228375"/>
          <a:ext cx="5921883" cy="4926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err="1"/>
            <a:t>Tăng</a:t>
          </a:r>
          <a:r>
            <a:rPr lang="en-US" sz="1800" kern="1200" dirty="0"/>
            <a:t> them dung </a:t>
          </a:r>
          <a:r>
            <a:rPr lang="en-US" sz="1800" kern="1200" dirty="0" err="1"/>
            <a:t>lượng</a:t>
          </a:r>
          <a:r>
            <a:rPr lang="en-US" sz="1800" kern="1200" dirty="0"/>
            <a:t> </a:t>
          </a:r>
          <a:r>
            <a:rPr lang="en-US" sz="1800" kern="1200" dirty="0" err="1"/>
            <a:t>bộ</a:t>
          </a:r>
          <a:r>
            <a:rPr lang="en-US" sz="1800" kern="1200" dirty="0"/>
            <a:t> </a:t>
          </a:r>
          <a:r>
            <a:rPr lang="en-US" sz="1800" kern="1200" dirty="0" err="1"/>
            <a:t>nhớ</a:t>
          </a:r>
          <a:r>
            <a:rPr lang="en-US" sz="1800" kern="1200" dirty="0"/>
            <a:t> </a:t>
          </a:r>
          <a:r>
            <a:rPr lang="en-US" sz="1800" kern="1200" dirty="0" err="1"/>
            <a:t>thiết</a:t>
          </a:r>
          <a:r>
            <a:rPr lang="en-US" sz="1800" kern="1200" dirty="0"/>
            <a:t> </a:t>
          </a:r>
          <a:r>
            <a:rPr lang="en-US" sz="1800" kern="1200" dirty="0" err="1"/>
            <a:t>bị</a:t>
          </a:r>
          <a:r>
            <a:rPr lang="en-US" sz="1800" kern="1200" dirty="0"/>
            <a:t> </a:t>
          </a:r>
          <a:r>
            <a:rPr lang="en-US" sz="1800" kern="1200" dirty="0" err="1"/>
            <a:t>lên</a:t>
          </a:r>
          <a:r>
            <a:rPr lang="en-US" sz="1800" kern="1200" dirty="0"/>
            <a:t> </a:t>
          </a:r>
          <a:r>
            <a:rPr lang="en-US" sz="1800" kern="1200" dirty="0" err="1"/>
            <a:t>gấp</a:t>
          </a:r>
          <a:r>
            <a:rPr lang="en-US" sz="1800" kern="1200" dirty="0"/>
            <a:t> </a:t>
          </a:r>
          <a:r>
            <a:rPr lang="en-US" sz="1800" kern="1200" dirty="0" err="1"/>
            <a:t>đôi</a:t>
          </a:r>
          <a:endParaRPr lang="en-US" sz="1800" kern="1200" dirty="0"/>
        </a:p>
      </dsp:txBody>
      <dsp:txXfrm>
        <a:off x="1621917" y="4228375"/>
        <a:ext cx="5921883" cy="492643"/>
      </dsp:txXfrm>
    </dsp:sp>
    <dsp:sp modelId="{421A2A33-11DA-4876-AFEB-298E7C7D0C6C}">
      <dsp:nvSpPr>
        <dsp:cNvPr id="0" name=""/>
        <dsp:cNvSpPr/>
      </dsp:nvSpPr>
      <dsp:spPr>
        <a:xfrm>
          <a:off x="1508760" y="4721018"/>
          <a:ext cx="603504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1617FC-720A-406B-8833-AB17F12193CE}">
      <dsp:nvSpPr>
        <dsp:cNvPr id="0" name=""/>
        <dsp:cNvSpPr/>
      </dsp:nvSpPr>
      <dsp:spPr>
        <a:xfrm>
          <a:off x="0" y="0"/>
          <a:ext cx="64770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84CFE1-94C1-4D7D-82F5-79726AB985D3}">
      <dsp:nvSpPr>
        <dsp:cNvPr id="0" name=""/>
        <dsp:cNvSpPr/>
      </dsp:nvSpPr>
      <dsp:spPr>
        <a:xfrm>
          <a:off x="0" y="0"/>
          <a:ext cx="1295400" cy="4470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ESP8266V1</a:t>
          </a:r>
        </a:p>
      </dsp:txBody>
      <dsp:txXfrm>
        <a:off x="0" y="0"/>
        <a:ext cx="1295400" cy="4470400"/>
      </dsp:txXfrm>
    </dsp:sp>
    <dsp:sp modelId="{43738A86-7A84-40F9-AD6D-9B93745C86D8}">
      <dsp:nvSpPr>
        <dsp:cNvPr id="0" name=""/>
        <dsp:cNvSpPr/>
      </dsp:nvSpPr>
      <dsp:spPr>
        <a:xfrm>
          <a:off x="1392555" y="35197"/>
          <a:ext cx="5084444" cy="7039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 err="1"/>
            <a:t>Hỗ</a:t>
          </a:r>
          <a:r>
            <a:rPr lang="en-US" sz="1900" kern="1200" dirty="0"/>
            <a:t> </a:t>
          </a:r>
          <a:r>
            <a:rPr lang="en-US" sz="1900" kern="1200" dirty="0" err="1"/>
            <a:t>trợ</a:t>
          </a:r>
          <a:r>
            <a:rPr lang="en-US" sz="1900" kern="1200" dirty="0"/>
            <a:t> </a:t>
          </a:r>
          <a:r>
            <a:rPr lang="en-US" sz="1900" kern="1200" dirty="0" err="1"/>
            <a:t>chuẩn</a:t>
          </a:r>
          <a:r>
            <a:rPr lang="en-US" sz="1900" kern="1200" dirty="0"/>
            <a:t> 802.11 b/g/n.</a:t>
          </a:r>
        </a:p>
      </dsp:txBody>
      <dsp:txXfrm>
        <a:off x="1392555" y="35197"/>
        <a:ext cx="5084444" cy="703957"/>
      </dsp:txXfrm>
    </dsp:sp>
    <dsp:sp modelId="{ACC2C5C2-F52D-4DE3-A4EB-8B27B6073580}">
      <dsp:nvSpPr>
        <dsp:cNvPr id="0" name=""/>
        <dsp:cNvSpPr/>
      </dsp:nvSpPr>
      <dsp:spPr>
        <a:xfrm>
          <a:off x="1295400" y="739154"/>
          <a:ext cx="5181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DEFB47B-B5F1-4BCA-8EF4-FC6EEECD52D3}">
      <dsp:nvSpPr>
        <dsp:cNvPr id="0" name=""/>
        <dsp:cNvSpPr/>
      </dsp:nvSpPr>
      <dsp:spPr>
        <a:xfrm>
          <a:off x="1392555" y="774352"/>
          <a:ext cx="5084444" cy="7039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Wi-Fi 2.4 GHz, hỗ trợ WPA/WPA2.</a:t>
          </a:r>
        </a:p>
      </dsp:txBody>
      <dsp:txXfrm>
        <a:off x="1392555" y="774352"/>
        <a:ext cx="5084444" cy="703957"/>
      </dsp:txXfrm>
    </dsp:sp>
    <dsp:sp modelId="{4BDD1E59-AAB7-4FB9-B999-812713E27683}">
      <dsp:nvSpPr>
        <dsp:cNvPr id="0" name=""/>
        <dsp:cNvSpPr/>
      </dsp:nvSpPr>
      <dsp:spPr>
        <a:xfrm>
          <a:off x="1295400" y="1478309"/>
          <a:ext cx="5181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79F6134-0251-4144-94C9-2173893554E1}">
      <dsp:nvSpPr>
        <dsp:cNvPr id="0" name=""/>
        <dsp:cNvSpPr/>
      </dsp:nvSpPr>
      <dsp:spPr>
        <a:xfrm>
          <a:off x="1392555" y="1513507"/>
          <a:ext cx="5084444" cy="7039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 err="1"/>
            <a:t>Chuẩn</a:t>
          </a:r>
          <a:r>
            <a:rPr lang="en-US" sz="1900" kern="1200" dirty="0"/>
            <a:t> </a:t>
          </a:r>
          <a:r>
            <a:rPr lang="en-US" sz="1900" kern="1200" dirty="0" err="1"/>
            <a:t>giao</a:t>
          </a:r>
          <a:r>
            <a:rPr lang="en-US" sz="1900" kern="1200" dirty="0"/>
            <a:t> </a:t>
          </a:r>
          <a:r>
            <a:rPr lang="en-US" sz="1900" kern="1200" dirty="0" err="1"/>
            <a:t>tiếp</a:t>
          </a:r>
          <a:r>
            <a:rPr lang="en-US" sz="1900" kern="1200" dirty="0"/>
            <a:t> </a:t>
          </a:r>
          <a:r>
            <a:rPr lang="en-US" sz="1900" kern="1200" dirty="0" err="1"/>
            <a:t>nối</a:t>
          </a:r>
          <a:r>
            <a:rPr lang="en-US" sz="1900" kern="1200" dirty="0"/>
            <a:t> </a:t>
          </a:r>
          <a:r>
            <a:rPr lang="en-US" sz="1900" kern="1200" dirty="0" err="1"/>
            <a:t>tiếp</a:t>
          </a:r>
          <a:r>
            <a:rPr lang="en-US" sz="1900" kern="1200" dirty="0"/>
            <a:t> UART </a:t>
          </a:r>
          <a:r>
            <a:rPr lang="en-US" sz="1900" kern="1200" dirty="0" err="1"/>
            <a:t>với</a:t>
          </a:r>
          <a:r>
            <a:rPr lang="en-US" sz="1900" kern="1200" dirty="0"/>
            <a:t> </a:t>
          </a:r>
          <a:r>
            <a:rPr lang="en-US" sz="1900" kern="1200" dirty="0" err="1"/>
            <a:t>tốc</a:t>
          </a:r>
          <a:r>
            <a:rPr lang="en-US" sz="1900" kern="1200" dirty="0"/>
            <a:t> </a:t>
          </a:r>
          <a:r>
            <a:rPr lang="en-US" sz="1900" kern="1200" dirty="0" err="1"/>
            <a:t>độ</a:t>
          </a:r>
          <a:r>
            <a:rPr lang="en-US" sz="1900" kern="1200" dirty="0"/>
            <a:t> Baud </a:t>
          </a:r>
          <a:r>
            <a:rPr lang="en-US" sz="1900" kern="1200" dirty="0" err="1"/>
            <a:t>lên</a:t>
          </a:r>
          <a:r>
            <a:rPr lang="en-US" sz="1900" kern="1200" dirty="0"/>
            <a:t> đến115200</a:t>
          </a:r>
        </a:p>
      </dsp:txBody>
      <dsp:txXfrm>
        <a:off x="1392555" y="1513507"/>
        <a:ext cx="5084444" cy="703957"/>
      </dsp:txXfrm>
    </dsp:sp>
    <dsp:sp modelId="{707D665A-7EBC-4468-9057-D6D0023C5DAA}">
      <dsp:nvSpPr>
        <dsp:cNvPr id="0" name=""/>
        <dsp:cNvSpPr/>
      </dsp:nvSpPr>
      <dsp:spPr>
        <a:xfrm>
          <a:off x="1295400" y="2217464"/>
          <a:ext cx="5181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649A083-4BD1-409E-A055-896056232843}">
      <dsp:nvSpPr>
        <dsp:cNvPr id="0" name=""/>
        <dsp:cNvSpPr/>
      </dsp:nvSpPr>
      <dsp:spPr>
        <a:xfrm>
          <a:off x="1392555" y="2252662"/>
          <a:ext cx="5084444" cy="7039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Có 3 chế độ hoạt động: Client, Access Point, Both Client and Access Point.</a:t>
          </a:r>
        </a:p>
      </dsp:txBody>
      <dsp:txXfrm>
        <a:off x="1392555" y="2252662"/>
        <a:ext cx="5084444" cy="703957"/>
      </dsp:txXfrm>
    </dsp:sp>
    <dsp:sp modelId="{70CB9A59-8285-48C5-8791-F6E5F1C4C6DB}">
      <dsp:nvSpPr>
        <dsp:cNvPr id="0" name=""/>
        <dsp:cNvSpPr/>
      </dsp:nvSpPr>
      <dsp:spPr>
        <a:xfrm>
          <a:off x="1295400" y="2956619"/>
          <a:ext cx="5181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EE550C1-EE10-42C0-8321-A6CDAD01157F}">
      <dsp:nvSpPr>
        <dsp:cNvPr id="0" name=""/>
        <dsp:cNvSpPr/>
      </dsp:nvSpPr>
      <dsp:spPr>
        <a:xfrm>
          <a:off x="1392555" y="2991817"/>
          <a:ext cx="5084444" cy="7039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ESP8266 </a:t>
          </a:r>
          <a:r>
            <a:rPr lang="en-US" sz="1900" kern="1200" dirty="0" err="1"/>
            <a:t>được</a:t>
          </a:r>
          <a:r>
            <a:rPr lang="en-US" sz="1900" kern="1200" dirty="0"/>
            <a:t> </a:t>
          </a:r>
          <a:r>
            <a:rPr lang="en-US" sz="1900" kern="1200" dirty="0" err="1"/>
            <a:t>tích</a:t>
          </a:r>
          <a:r>
            <a:rPr lang="en-US" sz="1900" kern="1200" dirty="0"/>
            <a:t> </a:t>
          </a:r>
          <a:r>
            <a:rPr lang="en-US" sz="1900" kern="1200" dirty="0" err="1"/>
            <a:t>hợp</a:t>
          </a:r>
          <a:r>
            <a:rPr lang="en-US" sz="1900" kern="1200" dirty="0"/>
            <a:t> vi </a:t>
          </a:r>
          <a:r>
            <a:rPr lang="en-US" sz="1900" kern="1200" dirty="0" err="1"/>
            <a:t>điều</a:t>
          </a:r>
          <a:r>
            <a:rPr lang="en-US" sz="1900" kern="1200" dirty="0"/>
            <a:t> </a:t>
          </a:r>
          <a:r>
            <a:rPr lang="en-US" sz="1900" kern="1200" dirty="0" err="1"/>
            <a:t>khiển</a:t>
          </a:r>
          <a:r>
            <a:rPr lang="en-US" sz="1900" kern="1200" dirty="0"/>
            <a:t> </a:t>
          </a:r>
          <a:r>
            <a:rPr lang="en-US" sz="1900" kern="1200" dirty="0" err="1"/>
            <a:t>Tenslica</a:t>
          </a:r>
          <a:r>
            <a:rPr lang="en-US" sz="1900" kern="1200" dirty="0"/>
            <a:t> L106 32bit</a:t>
          </a:r>
        </a:p>
      </dsp:txBody>
      <dsp:txXfrm>
        <a:off x="1392555" y="2991817"/>
        <a:ext cx="5084444" cy="703957"/>
      </dsp:txXfrm>
    </dsp:sp>
    <dsp:sp modelId="{66EBFDEC-719A-4B59-9B34-114FABEB3E89}">
      <dsp:nvSpPr>
        <dsp:cNvPr id="0" name=""/>
        <dsp:cNvSpPr/>
      </dsp:nvSpPr>
      <dsp:spPr>
        <a:xfrm>
          <a:off x="1295400" y="3695774"/>
          <a:ext cx="5181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97991CD-21A8-45E5-9C34-3013243079D2}">
      <dsp:nvSpPr>
        <dsp:cNvPr id="0" name=""/>
        <dsp:cNvSpPr/>
      </dsp:nvSpPr>
      <dsp:spPr>
        <a:xfrm>
          <a:off x="1392555" y="3730972"/>
          <a:ext cx="5084444" cy="7039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Module ESP8266 V1 có bộ nhớ là 1M</a:t>
          </a:r>
          <a:endParaRPr lang="en-US" sz="1900" kern="1200" dirty="0"/>
        </a:p>
      </dsp:txBody>
      <dsp:txXfrm>
        <a:off x="1392555" y="3730972"/>
        <a:ext cx="5084444" cy="703957"/>
      </dsp:txXfrm>
    </dsp:sp>
    <dsp:sp modelId="{3CA768FF-FAE0-4A04-B8F5-667BBFEA642B}">
      <dsp:nvSpPr>
        <dsp:cNvPr id="0" name=""/>
        <dsp:cNvSpPr/>
      </dsp:nvSpPr>
      <dsp:spPr>
        <a:xfrm>
          <a:off x="1295400" y="4434929"/>
          <a:ext cx="5181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1617FC-720A-406B-8833-AB17F12193CE}">
      <dsp:nvSpPr>
        <dsp:cNvPr id="0" name=""/>
        <dsp:cNvSpPr/>
      </dsp:nvSpPr>
      <dsp:spPr>
        <a:xfrm>
          <a:off x="0" y="0"/>
          <a:ext cx="726670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84CFE1-94C1-4D7D-82F5-79726AB985D3}">
      <dsp:nvSpPr>
        <dsp:cNvPr id="0" name=""/>
        <dsp:cNvSpPr/>
      </dsp:nvSpPr>
      <dsp:spPr>
        <a:xfrm>
          <a:off x="0" y="0"/>
          <a:ext cx="1947380" cy="49639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70" tIns="140970" rIns="140970" bIns="140970" numCol="1" spcCol="1270" anchor="t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ATMEGA</a:t>
          </a:r>
        </a:p>
      </dsp:txBody>
      <dsp:txXfrm>
        <a:off x="0" y="0"/>
        <a:ext cx="1947380" cy="4963962"/>
      </dsp:txXfrm>
    </dsp:sp>
    <dsp:sp modelId="{43738A86-7A84-40F9-AD6D-9B93745C86D8}">
      <dsp:nvSpPr>
        <dsp:cNvPr id="0" name=""/>
        <dsp:cNvSpPr/>
      </dsp:nvSpPr>
      <dsp:spPr>
        <a:xfrm>
          <a:off x="2047014" y="33509"/>
          <a:ext cx="5214146" cy="6701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err="1"/>
            <a:t>Kiến</a:t>
          </a:r>
          <a:r>
            <a:rPr lang="en-US" sz="1800" kern="1200" dirty="0"/>
            <a:t> </a:t>
          </a:r>
          <a:r>
            <a:rPr lang="en-US" sz="1800" kern="1200" dirty="0" err="1"/>
            <a:t>trúc</a:t>
          </a:r>
          <a:r>
            <a:rPr lang="en-US" sz="1800" kern="1200" dirty="0"/>
            <a:t>: AVR 8bit</a:t>
          </a:r>
        </a:p>
      </dsp:txBody>
      <dsp:txXfrm>
        <a:off x="2047014" y="33509"/>
        <a:ext cx="5214146" cy="670183"/>
      </dsp:txXfrm>
    </dsp:sp>
    <dsp:sp modelId="{ACC2C5C2-F52D-4DE3-A4EB-8B27B6073580}">
      <dsp:nvSpPr>
        <dsp:cNvPr id="0" name=""/>
        <dsp:cNvSpPr/>
      </dsp:nvSpPr>
      <dsp:spPr>
        <a:xfrm>
          <a:off x="1947380" y="703692"/>
          <a:ext cx="53137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DEFB47B-B5F1-4BCA-8EF4-FC6EEECD52D3}">
      <dsp:nvSpPr>
        <dsp:cNvPr id="0" name=""/>
        <dsp:cNvSpPr/>
      </dsp:nvSpPr>
      <dsp:spPr>
        <a:xfrm>
          <a:off x="2047014" y="737201"/>
          <a:ext cx="5214146" cy="6701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err="1"/>
            <a:t>AXung</a:t>
          </a:r>
          <a:r>
            <a:rPr lang="en-US" sz="1800" kern="1200" dirty="0"/>
            <a:t> </a:t>
          </a:r>
          <a:r>
            <a:rPr lang="en-US" sz="1800" kern="1200" dirty="0" err="1"/>
            <a:t>nhịp</a:t>
          </a:r>
          <a:r>
            <a:rPr lang="en-US" sz="1800" kern="1200" dirty="0"/>
            <a:t> </a:t>
          </a:r>
          <a:r>
            <a:rPr lang="en-US" sz="1800" kern="1200" dirty="0" err="1"/>
            <a:t>lớn</a:t>
          </a:r>
          <a:r>
            <a:rPr lang="en-US" sz="1800" kern="1200" dirty="0"/>
            <a:t> </a:t>
          </a:r>
          <a:r>
            <a:rPr lang="en-US" sz="1800" kern="1200" dirty="0" err="1"/>
            <a:t>nhất</a:t>
          </a:r>
          <a:r>
            <a:rPr lang="en-US" sz="1800" kern="1200" dirty="0"/>
            <a:t>: 20Mhz</a:t>
          </a:r>
        </a:p>
      </dsp:txBody>
      <dsp:txXfrm>
        <a:off x="2047014" y="737201"/>
        <a:ext cx="5214146" cy="670183"/>
      </dsp:txXfrm>
    </dsp:sp>
    <dsp:sp modelId="{4BDD1E59-AAB7-4FB9-B999-812713E27683}">
      <dsp:nvSpPr>
        <dsp:cNvPr id="0" name=""/>
        <dsp:cNvSpPr/>
      </dsp:nvSpPr>
      <dsp:spPr>
        <a:xfrm>
          <a:off x="1947380" y="1407385"/>
          <a:ext cx="53137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48B05E-0CA0-4C01-BAF7-4432BF6FE6E3}">
      <dsp:nvSpPr>
        <dsp:cNvPr id="0" name=""/>
        <dsp:cNvSpPr/>
      </dsp:nvSpPr>
      <dsp:spPr>
        <a:xfrm>
          <a:off x="2047014" y="1440894"/>
          <a:ext cx="5214146" cy="6701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err="1"/>
            <a:t>Với</a:t>
          </a:r>
          <a:r>
            <a:rPr lang="en-US" sz="1800" kern="1200" dirty="0"/>
            <a:t> 23 </a:t>
          </a:r>
          <a:r>
            <a:rPr lang="en-US" sz="1800" kern="1200" dirty="0" err="1"/>
            <a:t>chân</a:t>
          </a:r>
          <a:r>
            <a:rPr lang="en-US" sz="1800" kern="1200" dirty="0"/>
            <a:t> </a:t>
          </a:r>
          <a:r>
            <a:rPr lang="en-US" sz="1800" kern="1200" dirty="0" err="1"/>
            <a:t>có</a:t>
          </a:r>
          <a:r>
            <a:rPr lang="en-US" sz="1800" kern="1200" dirty="0"/>
            <a:t> </a:t>
          </a:r>
          <a:r>
            <a:rPr lang="en-US" sz="1800" kern="1200" dirty="0" err="1"/>
            <a:t>thể</a:t>
          </a:r>
          <a:r>
            <a:rPr lang="en-US" sz="1800" kern="1200" dirty="0"/>
            <a:t> </a:t>
          </a:r>
          <a:r>
            <a:rPr lang="en-US" sz="1800" kern="1200" dirty="0" err="1"/>
            <a:t>sử</a:t>
          </a:r>
          <a:r>
            <a:rPr lang="en-US" sz="1800" kern="1200" dirty="0"/>
            <a:t> </a:t>
          </a:r>
          <a:r>
            <a:rPr lang="en-US" sz="1800" kern="1200" dirty="0" err="1"/>
            <a:t>dụng</a:t>
          </a:r>
          <a:r>
            <a:rPr lang="en-US" sz="1800" kern="1200" dirty="0"/>
            <a:t> </a:t>
          </a:r>
          <a:r>
            <a:rPr lang="en-US" sz="1800" kern="1200" dirty="0" err="1"/>
            <a:t>cho</a:t>
          </a:r>
          <a:r>
            <a:rPr lang="en-US" sz="1800" kern="1200" dirty="0"/>
            <a:t> </a:t>
          </a:r>
          <a:r>
            <a:rPr lang="en-US" sz="1800" kern="1200" dirty="0" err="1"/>
            <a:t>các</a:t>
          </a:r>
          <a:r>
            <a:rPr lang="en-US" sz="1800" kern="1200" dirty="0"/>
            <a:t> </a:t>
          </a:r>
          <a:r>
            <a:rPr lang="en-US" sz="1800" kern="1200" dirty="0" err="1"/>
            <a:t>kết</a:t>
          </a:r>
          <a:r>
            <a:rPr lang="en-US" sz="1800" kern="1200" dirty="0"/>
            <a:t> </a:t>
          </a:r>
          <a:r>
            <a:rPr lang="en-US" sz="1800" kern="1200" dirty="0" err="1"/>
            <a:t>nối</a:t>
          </a:r>
          <a:r>
            <a:rPr lang="en-US" sz="1800" kern="1200" dirty="0"/>
            <a:t> </a:t>
          </a:r>
          <a:r>
            <a:rPr lang="en-US" sz="1800" kern="1200" dirty="0" err="1"/>
            <a:t>vào</a:t>
          </a:r>
          <a:r>
            <a:rPr lang="en-US" sz="1800" kern="1200" dirty="0"/>
            <a:t> </a:t>
          </a:r>
          <a:r>
            <a:rPr lang="en-US" sz="1800" kern="1200" dirty="0" err="1"/>
            <a:t>hoặc</a:t>
          </a:r>
          <a:r>
            <a:rPr lang="en-US" sz="1800" kern="1200" dirty="0"/>
            <a:t> ra </a:t>
          </a:r>
          <a:r>
            <a:rPr lang="en-US" sz="1800" kern="1200" dirty="0" err="1"/>
            <a:t>i</a:t>
          </a:r>
          <a:r>
            <a:rPr lang="en-US" sz="1800" kern="1200" dirty="0"/>
            <a:t>/O, 32 </a:t>
          </a:r>
          <a:r>
            <a:rPr lang="en-US" sz="1800" kern="1200" dirty="0" err="1"/>
            <a:t>thanh</a:t>
          </a:r>
          <a:r>
            <a:rPr lang="en-US" sz="1800" kern="1200" dirty="0"/>
            <a:t> </a:t>
          </a:r>
          <a:r>
            <a:rPr lang="en-US" sz="1800" kern="1200" dirty="0" err="1"/>
            <a:t>ghi</a:t>
          </a:r>
          <a:r>
            <a:rPr lang="en-US" sz="1800" kern="1200" dirty="0"/>
            <a:t>, 3 </a:t>
          </a:r>
          <a:r>
            <a:rPr lang="en-US" sz="1800" kern="1200" dirty="0" err="1"/>
            <a:t>bộ</a:t>
          </a:r>
          <a:r>
            <a:rPr lang="en-US" sz="1800" kern="1200" dirty="0"/>
            <a:t> timer/counter </a:t>
          </a:r>
          <a:r>
            <a:rPr lang="en-US" sz="1800" kern="1200" dirty="0" err="1"/>
            <a:t>có</a:t>
          </a:r>
          <a:r>
            <a:rPr lang="en-US" sz="1800" kern="1200" dirty="0"/>
            <a:t> </a:t>
          </a:r>
          <a:r>
            <a:rPr lang="en-US" sz="1800" kern="1200" dirty="0" err="1"/>
            <a:t>thể</a:t>
          </a:r>
          <a:r>
            <a:rPr lang="en-US" sz="1800" kern="1200" dirty="0"/>
            <a:t> </a:t>
          </a:r>
          <a:r>
            <a:rPr lang="en-US" sz="1800" kern="1200" dirty="0" err="1"/>
            <a:t>lập</a:t>
          </a:r>
          <a:r>
            <a:rPr lang="en-US" sz="1800" kern="1200" dirty="0"/>
            <a:t> </a:t>
          </a:r>
          <a:r>
            <a:rPr lang="en-US" sz="1800" kern="1200" dirty="0" err="1"/>
            <a:t>trình</a:t>
          </a:r>
          <a:endParaRPr lang="en-US" sz="1800" kern="1200" dirty="0"/>
        </a:p>
      </dsp:txBody>
      <dsp:txXfrm>
        <a:off x="2047014" y="1440894"/>
        <a:ext cx="5214146" cy="670183"/>
      </dsp:txXfrm>
    </dsp:sp>
    <dsp:sp modelId="{3B62AD7A-BDD4-488B-A3A3-B0CC73622AE1}">
      <dsp:nvSpPr>
        <dsp:cNvPr id="0" name=""/>
        <dsp:cNvSpPr/>
      </dsp:nvSpPr>
      <dsp:spPr>
        <a:xfrm>
          <a:off x="1947380" y="2111077"/>
          <a:ext cx="53137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8A8707B-2D4A-4E56-BBDA-8AF4777F804D}">
      <dsp:nvSpPr>
        <dsp:cNvPr id="0" name=""/>
        <dsp:cNvSpPr/>
      </dsp:nvSpPr>
      <dsp:spPr>
        <a:xfrm>
          <a:off x="2047014" y="2144586"/>
          <a:ext cx="5214146" cy="6701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err="1"/>
            <a:t>Bộ</a:t>
          </a:r>
          <a:r>
            <a:rPr lang="en-US" sz="1800" kern="1200" dirty="0"/>
            <a:t> </a:t>
          </a:r>
          <a:r>
            <a:rPr lang="en-US" sz="1800" kern="1200" dirty="0" err="1"/>
            <a:t>nhớ</a:t>
          </a:r>
          <a:r>
            <a:rPr lang="en-US" sz="1800" kern="1200" dirty="0"/>
            <a:t> </a:t>
          </a:r>
          <a:r>
            <a:rPr lang="en-US" sz="1800" kern="1200" dirty="0" err="1"/>
            <a:t>chương</a:t>
          </a:r>
          <a:r>
            <a:rPr lang="en-US" sz="1800" kern="1200" dirty="0"/>
            <a:t> </a:t>
          </a:r>
          <a:r>
            <a:rPr lang="en-US" sz="1800" kern="1200" dirty="0" err="1"/>
            <a:t>trình</a:t>
          </a:r>
          <a:r>
            <a:rPr lang="en-US" sz="1800" kern="1200" dirty="0"/>
            <a:t> (FLASH): 32KB</a:t>
          </a:r>
        </a:p>
      </dsp:txBody>
      <dsp:txXfrm>
        <a:off x="2047014" y="2144586"/>
        <a:ext cx="5214146" cy="670183"/>
      </dsp:txXfrm>
    </dsp:sp>
    <dsp:sp modelId="{E77322E3-77A2-4A04-8A6B-E717A2C9F485}">
      <dsp:nvSpPr>
        <dsp:cNvPr id="0" name=""/>
        <dsp:cNvSpPr/>
      </dsp:nvSpPr>
      <dsp:spPr>
        <a:xfrm>
          <a:off x="1947380" y="2814770"/>
          <a:ext cx="53137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65C1957-2CA7-4493-8498-446C067F68F4}">
      <dsp:nvSpPr>
        <dsp:cNvPr id="0" name=""/>
        <dsp:cNvSpPr/>
      </dsp:nvSpPr>
      <dsp:spPr>
        <a:xfrm>
          <a:off x="2047014" y="2848279"/>
          <a:ext cx="5214146" cy="6701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1KB EEPROM</a:t>
          </a:r>
        </a:p>
      </dsp:txBody>
      <dsp:txXfrm>
        <a:off x="2047014" y="2848279"/>
        <a:ext cx="5214146" cy="670183"/>
      </dsp:txXfrm>
    </dsp:sp>
    <dsp:sp modelId="{8293EF86-B79E-4A62-9E68-00994323B2DA}">
      <dsp:nvSpPr>
        <dsp:cNvPr id="0" name=""/>
        <dsp:cNvSpPr/>
      </dsp:nvSpPr>
      <dsp:spPr>
        <a:xfrm>
          <a:off x="1947380" y="3518462"/>
          <a:ext cx="53137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6EBA31F-6187-4B2A-8AEB-FC8EC7CEF26F}">
      <dsp:nvSpPr>
        <dsp:cNvPr id="0" name=""/>
        <dsp:cNvSpPr/>
      </dsp:nvSpPr>
      <dsp:spPr>
        <a:xfrm>
          <a:off x="2047014" y="3551971"/>
          <a:ext cx="5214146" cy="6701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RAM 8bít (2KB SRAM)</a:t>
          </a:r>
        </a:p>
      </dsp:txBody>
      <dsp:txXfrm>
        <a:off x="2047014" y="3551971"/>
        <a:ext cx="5214146" cy="670183"/>
      </dsp:txXfrm>
    </dsp:sp>
    <dsp:sp modelId="{3A22AD18-C231-4C7D-A104-4A0C8C7FF377}">
      <dsp:nvSpPr>
        <dsp:cNvPr id="0" name=""/>
        <dsp:cNvSpPr/>
      </dsp:nvSpPr>
      <dsp:spPr>
        <a:xfrm>
          <a:off x="1947380" y="4222155"/>
          <a:ext cx="53137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AE1F005-C68C-4B11-A414-248089E08D1C}">
      <dsp:nvSpPr>
        <dsp:cNvPr id="0" name=""/>
        <dsp:cNvSpPr/>
      </dsp:nvSpPr>
      <dsp:spPr>
        <a:xfrm>
          <a:off x="2047014" y="4255664"/>
          <a:ext cx="5214146" cy="6701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Số timer: 3 timer gồm 2 timer 8-bit và 1 timer 16-bit</a:t>
          </a:r>
          <a:endParaRPr lang="en-US" sz="1800" kern="1200" dirty="0"/>
        </a:p>
      </dsp:txBody>
      <dsp:txXfrm>
        <a:off x="2047014" y="4255664"/>
        <a:ext cx="5214146" cy="670183"/>
      </dsp:txXfrm>
    </dsp:sp>
    <dsp:sp modelId="{99A5175E-2667-49AF-A099-32AD0E00AB9D}">
      <dsp:nvSpPr>
        <dsp:cNvPr id="0" name=""/>
        <dsp:cNvSpPr/>
      </dsp:nvSpPr>
      <dsp:spPr>
        <a:xfrm>
          <a:off x="1947380" y="4925847"/>
          <a:ext cx="53137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PictureStrips">
  <dgm:title val=""/>
  <dgm:desc val=""/>
  <dgm:catLst>
    <dgm:cat type="list" pri="12500"/>
    <dgm:cat type="picture" pri="13000"/>
    <dgm:cat type="pictureconvert" pri="13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0" srcId="0" destId="40" srcOrd="2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3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04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if>
          <dgm:else name="Name6">
            <dgm:constrLst>
              <dgm:constr type="l" for="ch" forName="rect1" refType="w" fact="0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.79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else>
        </dgm:choose>
        <dgm:layoutNode name="rect1" styleLbl="trAlignAcc1">
          <dgm:varLst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>
            <dgm:adjLst/>
          </dgm:shape>
          <dgm:presOf axis="desOrSelf" ptType="node"/>
          <dgm:choose name="Name7">
            <dgm:if name="Name8" func="var" arg="dir" op="equ" val="norm">
              <dgm:constrLst>
                <dgm:constr type="lMarg" refType="w" fact="0.6"/>
                <dgm:constr type="rMarg" refType="primFontSz" fact="0.3"/>
                <dgm:constr type="tMarg" refType="primFontSz" fact="0.3"/>
                <dgm:constr type="bMarg" refType="primFontSz" fact="0.3"/>
              </dgm:constrLst>
            </dgm:if>
            <dgm:else name="Name9">
              <dgm:constrLst>
                <dgm:constr type="lMarg" refType="primFontSz" fact="0.3"/>
                <dgm:constr type="rMarg" refType="w" fact="0.6"/>
                <dgm:constr type="tMarg" refType="primFontSz" fact="0.3"/>
                <dgm:constr type="bMarg" refType="primFontSz" fact="0.3"/>
              </dgm:constrLst>
            </dgm:else>
          </dgm:choose>
          <dgm:ruleLst>
            <dgm:rule type="primFontSz" val="5" fact="NaN" max="NaN"/>
          </dgm:ruleLst>
        </dgm:layoutNode>
        <dgm:layoutNode name="rect2" styleLbl="f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hList2">
  <dgm:title val=""/>
  <dgm:desc val=""/>
  <dgm:catLst>
    <dgm:cat type="list" pri="6000"/>
    <dgm:cat type="relationship" pri="16000"/>
    <dgm:cat type="picture" pri="29000"/>
    <dgm:cat type="pictureconvert" pri="2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/>
    </dgm:varLst>
    <dgm:choose name="Name0">
      <dgm:if name="Name1" func="var" arg="dir" op="equ" val="norm">
        <dgm:alg type="lin">
          <dgm:param type="linDir" val="fromL"/>
          <dgm:param type="nodeVertAlign" val="t"/>
        </dgm:alg>
      </dgm:if>
      <dgm:else name="Name2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refType="h"/>
      <dgm:constr type="w" for="ch" forName="sibTrans" refType="w" refFor="ch" refForName="compositeNode" op="equ" fact="0.2"/>
      <dgm:constr type="h" for="des" forName="childNode" op="equ"/>
      <dgm:constr type="w" for="des" forName="childNode" op="equ"/>
      <dgm:constr type="w" for="des" forName="parentNode" op="equ"/>
      <dgm:constr type="h" for="des" forName="image" op="equ"/>
      <dgm:constr type="w" for="des" forName="image" op="equ"/>
      <dgm:constr type="primFontSz" for="des" forName="parentNode" op="equ" val="65"/>
      <dgm:constr type="primFontSz" for="des" forName="childNode" op="equ" val="65"/>
    </dgm:constrLst>
    <dgm:ruleLst/>
    <dgm:forEach name="Name3" axis="ch" ptType="node">
      <dgm:layoutNode name="compositeNode">
        <dgm:varLst>
          <dgm:bulletEnabled val="1"/>
        </dgm:varLst>
        <dgm:alg type="composite"/>
        <dgm:presOf/>
        <dgm:choose name="Name4">
          <dgm:if name="Name5" func="var" arg="dir" op="equ" val="norm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l" for="ch" forName="image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l" for="ch" forName="childNode" refType="w" refFor="ch" refForName="image" fact="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l" for="ch" forName="parentNode"/>
              <dgm:constr type="r" for="ch" forName="parentNode" refType="l" refFor="ch" refForName="childNode"/>
              <dgm:constr type="rMarg" for="ch" forName="parentNode" refType="w" refFor="ch" refForName="image" fact="1.25"/>
            </dgm:constrLst>
          </dgm:if>
          <dgm:else name="Name6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r" for="ch" forName="image" refType="w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r" for="ch" forName="childNode" refType="w"/>
              <dgm:constr type="rOff" for="ch" forName="childNode" refType="w" refFor="ch" refForName="image" fact="-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r" for="ch" forName="parentNode" refType="w"/>
              <dgm:constr type="l" for="ch" forName="parentNode" refType="r" refFor="ch" refForName="childNode"/>
              <dgm:constr type="lOff" for="ch" forName="parentNode" refType="rOff" refFor="ch" refForName="childNode"/>
              <dgm:constr type="lMarg" for="ch" forName="parentNode" refType="w" refFor="ch" refForName="image" fact="1.25"/>
            </dgm:constrLst>
          </dgm:else>
        </dgm:choose>
        <dgm:ruleLst>
          <dgm:rule type="w" for="ch" forName="childNode" val="NaN" fact="0.4" max="NaN"/>
          <dgm:rule type="h" for="ch" forName="childNode" val="NaN" fact="0.5" max="NaN"/>
        </dgm:ruleLst>
        <dgm:layoutNode name="image" styleLbl="fgImgPlace1">
          <dgm:alg type="sp"/>
          <dgm:shape xmlns:r="http://schemas.openxmlformats.org/officeDocument/2006/relationships" type="rect" r:blip="" zOrderOff="4" blipPhldr="1">
            <dgm:adjLst/>
          </dgm:shape>
          <dgm:presOf/>
          <dgm:constrLst/>
          <dgm:ruleLst/>
        </dgm:layoutNode>
        <dgm:layoutNode name="childNode" styleLbl="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 zOrderOff="2">
            <dgm:adjLst/>
          </dgm:shape>
          <dgm:presOf axis="des" ptType="node"/>
          <dgm:constrLst/>
          <dgm:ruleLst>
            <dgm:rule type="primFontSz" val="5" fact="NaN" max="NaN"/>
          </dgm:ruleLst>
        </dgm:layoutNode>
        <dgm:layoutNode name="parentNode" styleLbl="revTx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>
                <dgm:adjLst/>
              </dgm:shape>
              <dgm:presOf axis="self"/>
              <dgm:constrLst>
                <dgm:constr type="lMarg"/>
                <dgm:constr type="bMarg"/>
                <dgm:constr type="tMarg"/>
              </dgm:constrLst>
            </dgm:if>
            <dgm:else name="Name9">
              <dgm:alg type="tx">
                <dgm:param type="autoTxRot" val="grav"/>
                <dgm:param type="parTxLTRAlign" val="l"/>
                <dgm:param type="parTxRTLAlign" val="l"/>
              </dgm:alg>
              <dgm:shape xmlns:r="http://schemas.openxmlformats.org/officeDocument/2006/relationships" rot="90" type="rect" r:blip="">
                <dgm:adjLst/>
              </dgm:shape>
              <dgm:presOf axis="self"/>
              <dgm:constrLst>
                <dgm:constr type="rMarg"/>
                <dgm:constr type="bMarg"/>
                <dgm:constr type="tMarg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ỗ dành sẵn cho Đầu trang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r>
              <a:rPr lang="vi-VN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ĐH Bách Khoa TPHCM</a:t>
            </a:r>
            <a:endParaRPr lang="vi-VN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Chỗ dành sẵn cho Ngày tháng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algn="r" rtl="0"/>
            <a:fld id="{39A1C08B-96D5-4427-8FF2-4D9342E7C19C}" type="datetime1">
              <a:rPr lang="vi-VN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algn="r" rtl="0"/>
              <a:t>15/06/2018</a:t>
            </a:fld>
            <a:endParaRPr lang="vi-VN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Chỗ dành sẵn cho Chân trang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vi-VN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Chỗ dành sẵn cho Số hiệu Bản chiếu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algn="r" rtl="0"/>
            <a:fld id="{79429053-DC2A-4342-ADD4-2FD729D91E2C}" type="slidenum">
              <a:rPr lang="vi-VN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algn="r" rtl="0"/>
              <a:t>‹#›</a:t>
            </a:fld>
            <a:endParaRPr lang="vi-VN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ỗ dành sẵn cho Đầu trang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vi-VN"/>
              <a:t>ĐH Bách Khoa TPHCM</a:t>
            </a:r>
            <a:endParaRPr lang="vi-VN" dirty="0"/>
          </a:p>
        </p:txBody>
      </p:sp>
      <p:sp>
        <p:nvSpPr>
          <p:cNvPr id="3" name="Chỗ dành sẵn cho Ngày tháng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rtl="0">
              <a:defRPr sz="12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D12F395E-F971-4345-AE4C-6349918E955B}" type="datetime1">
              <a:rPr lang="vi-VN" smtClean="0"/>
              <a:pPr/>
              <a:t>15/06/2018</a:t>
            </a:fld>
            <a:endParaRPr lang="vi-VN" dirty="0"/>
          </a:p>
        </p:txBody>
      </p:sp>
      <p:sp>
        <p:nvSpPr>
          <p:cNvPr id="4" name="Chỗ dành sẵn cho Hình ảnh Trang chiếu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vi-VN" dirty="0"/>
          </a:p>
        </p:txBody>
      </p:sp>
      <p:sp>
        <p:nvSpPr>
          <p:cNvPr id="5" name="Chỗ dành sẵn cho Ghi chú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vi-VN" dirty="0"/>
              <a:t>Bấm để sửa kiểu văn bản </a:t>
            </a:r>
            <a:r>
              <a:rPr lang="vi-VN" dirty="0" err="1"/>
              <a:t>Bản</a:t>
            </a:r>
            <a:r>
              <a:rPr lang="vi-VN" dirty="0"/>
              <a:t> cái</a:t>
            </a:r>
          </a:p>
          <a:p>
            <a:pPr lvl="1" rtl="0"/>
            <a:r>
              <a:rPr lang="vi-VN" dirty="0" err="1"/>
              <a:t>Mức</a:t>
            </a:r>
            <a:r>
              <a:rPr lang="vi-VN" dirty="0"/>
              <a:t> hai</a:t>
            </a:r>
          </a:p>
          <a:p>
            <a:pPr lvl="2" rtl="0"/>
            <a:r>
              <a:rPr lang="vi-VN" dirty="0" err="1"/>
              <a:t>Mức</a:t>
            </a:r>
            <a:r>
              <a:rPr lang="vi-VN" dirty="0"/>
              <a:t> </a:t>
            </a:r>
            <a:r>
              <a:rPr lang="vi-VN" dirty="0" err="1"/>
              <a:t>ba</a:t>
            </a:r>
            <a:endParaRPr lang="vi-VN" dirty="0"/>
          </a:p>
          <a:p>
            <a:pPr lvl="3" rtl="0"/>
            <a:r>
              <a:rPr lang="vi-VN" dirty="0" err="1"/>
              <a:t>Mức</a:t>
            </a:r>
            <a:r>
              <a:rPr lang="vi-VN" dirty="0"/>
              <a:t> </a:t>
            </a:r>
            <a:r>
              <a:rPr lang="vi-VN" dirty="0" err="1"/>
              <a:t>bốn</a:t>
            </a:r>
            <a:endParaRPr lang="vi-VN" dirty="0"/>
          </a:p>
          <a:p>
            <a:pPr lvl="4" rtl="0"/>
            <a:r>
              <a:rPr lang="vi-VN" dirty="0" err="1"/>
              <a:t>Mức</a:t>
            </a:r>
            <a:r>
              <a:rPr lang="vi-VN" dirty="0"/>
              <a:t> </a:t>
            </a:r>
            <a:r>
              <a:rPr lang="vi-VN" dirty="0" err="1"/>
              <a:t>năm</a:t>
            </a:r>
            <a:endParaRPr lang="vi-VN" dirty="0"/>
          </a:p>
        </p:txBody>
      </p:sp>
      <p:sp>
        <p:nvSpPr>
          <p:cNvPr id="6" name="Chỗ dành sẵn cho Chân trang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vi-VN" dirty="0"/>
          </a:p>
        </p:txBody>
      </p:sp>
      <p:sp>
        <p:nvSpPr>
          <p:cNvPr id="7" name="Chỗ dành sẵn cho Số hiệu Bản chiế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r"/>
            <a:fld id="{3EBA5BD7-F043-4D1B-AA17-CD412FC534DE}" type="slidenum">
              <a:rPr lang="vi-VN" smtClean="0"/>
              <a:pPr algn="r"/>
              <a:t>‹#›</a:t>
            </a:fld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1218987" rtl="0" eaLnBrk="1" latinLnBrk="0" hangingPunct="1">
      <a:defRPr sz="1600" kern="1200">
        <a:solidFill>
          <a:schemeClr val="tx1"/>
        </a:solidFill>
        <a:latin typeface="Tahoma" panose="020B0604030504040204" pitchFamily="34" charset="0"/>
        <a:ea typeface="Tahoma" panose="020B0604030504040204" pitchFamily="34" charset="0"/>
        <a:cs typeface="Tahoma" panose="020B0604030504040204" pitchFamily="34" charset="0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Tahoma" panose="020B0604030504040204" pitchFamily="34" charset="0"/>
        <a:ea typeface="Tahoma" panose="020B0604030504040204" pitchFamily="34" charset="0"/>
        <a:cs typeface="Tahoma" panose="020B0604030504040204" pitchFamily="34" charset="0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Tahoma" panose="020B0604030504040204" pitchFamily="34" charset="0"/>
        <a:ea typeface="Tahoma" panose="020B0604030504040204" pitchFamily="34" charset="0"/>
        <a:cs typeface="Tahoma" panose="020B0604030504040204" pitchFamily="34" charset="0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Tahoma" panose="020B0604030504040204" pitchFamily="34" charset="0"/>
        <a:ea typeface="Tahoma" panose="020B0604030504040204" pitchFamily="34" charset="0"/>
        <a:cs typeface="Tahoma" panose="020B0604030504040204" pitchFamily="34" charset="0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Tahoma" panose="020B0604030504040204" pitchFamily="34" charset="0"/>
        <a:ea typeface="Tahoma" panose="020B0604030504040204" pitchFamily="34" charset="0"/>
        <a:cs typeface="Tahoma" panose="020B0604030504040204" pitchFamily="34" charset="0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noProof="0" dirty="0">
              <a:latin typeface="+mj-lt"/>
            </a:endParaRPr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/>
            <a:fld id="{3EBA5BD7-F043-4D1B-AA17-CD412FC534DE}" type="slidenum">
              <a:rPr lang="vi-VN" smtClean="0">
                <a:latin typeface="+mj-lt"/>
              </a:rPr>
              <a:pPr algn="r"/>
              <a:t>13</a:t>
            </a:fld>
            <a:endParaRPr lang="vi-VN" dirty="0">
              <a:latin typeface="+mj-lt"/>
            </a:endParaRPr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8AEAF93D-30CE-41E0-89D4-753ECAE456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6" name="Chỗ dành sẵn cho Đầu trang 5">
            <a:extLst>
              <a:ext uri="{FF2B5EF4-FFF2-40B4-BE49-F238E27FC236}">
                <a16:creationId xmlns:a16="http://schemas.microsoft.com/office/drawing/2014/main" id="{F4964EF4-39B0-43AB-9F4C-B51FEF22449E}"/>
              </a:ext>
            </a:extLst>
          </p:cNvPr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vi-VN"/>
              <a:t>ĐH Bách Khoa TPHCM</a:t>
            </a: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30076347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noProof="0" dirty="0">
              <a:latin typeface="+mj-lt"/>
            </a:endParaRPr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/>
            <a:fld id="{3EBA5BD7-F043-4D1B-AA17-CD412FC534DE}" type="slidenum">
              <a:rPr lang="vi-VN" smtClean="0">
                <a:latin typeface="+mj-lt"/>
              </a:rPr>
              <a:pPr algn="r"/>
              <a:t>17</a:t>
            </a:fld>
            <a:endParaRPr lang="vi-VN" dirty="0">
              <a:latin typeface="+mj-lt"/>
            </a:endParaRPr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8AEAF93D-30CE-41E0-89D4-753ECAE456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6" name="Chỗ dành sẵn cho Đầu trang 5">
            <a:extLst>
              <a:ext uri="{FF2B5EF4-FFF2-40B4-BE49-F238E27FC236}">
                <a16:creationId xmlns:a16="http://schemas.microsoft.com/office/drawing/2014/main" id="{F4964EF4-39B0-43AB-9F4C-B51FEF22449E}"/>
              </a:ext>
            </a:extLst>
          </p:cNvPr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vi-VN"/>
              <a:t>ĐH Bách Khoa TPHCM</a:t>
            </a: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6190164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noProof="0" dirty="0">
              <a:latin typeface="+mj-lt"/>
            </a:endParaRPr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/>
            <a:fld id="{3EBA5BD7-F043-4D1B-AA17-CD412FC534DE}" type="slidenum">
              <a:rPr lang="vi-VN" smtClean="0">
                <a:latin typeface="+mj-lt"/>
              </a:rPr>
              <a:pPr algn="r"/>
              <a:t>19</a:t>
            </a:fld>
            <a:endParaRPr lang="vi-VN" dirty="0">
              <a:latin typeface="+mj-lt"/>
            </a:endParaRPr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8AEAF93D-30CE-41E0-89D4-753ECAE456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6" name="Chỗ dành sẵn cho Đầu trang 5">
            <a:extLst>
              <a:ext uri="{FF2B5EF4-FFF2-40B4-BE49-F238E27FC236}">
                <a16:creationId xmlns:a16="http://schemas.microsoft.com/office/drawing/2014/main" id="{F4964EF4-39B0-43AB-9F4C-B51FEF22449E}"/>
              </a:ext>
            </a:extLst>
          </p:cNvPr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vi-VN"/>
              <a:t>ĐH Bách Khoa TPHCM</a:t>
            </a: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34306510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noProof="0" dirty="0">
              <a:latin typeface="+mj-lt"/>
            </a:endParaRPr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/>
            <a:fld id="{3EBA5BD7-F043-4D1B-AA17-CD412FC534DE}" type="slidenum">
              <a:rPr lang="vi-VN" smtClean="0">
                <a:latin typeface="+mj-lt"/>
              </a:rPr>
              <a:pPr algn="r"/>
              <a:t>21</a:t>
            </a:fld>
            <a:endParaRPr lang="vi-VN" dirty="0">
              <a:latin typeface="+mj-lt"/>
            </a:endParaRPr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8AEAF93D-30CE-41E0-89D4-753ECAE456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6" name="Chỗ dành sẵn cho Đầu trang 5">
            <a:extLst>
              <a:ext uri="{FF2B5EF4-FFF2-40B4-BE49-F238E27FC236}">
                <a16:creationId xmlns:a16="http://schemas.microsoft.com/office/drawing/2014/main" id="{F4964EF4-39B0-43AB-9F4C-B51FEF22449E}"/>
              </a:ext>
            </a:extLst>
          </p:cNvPr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vi-VN"/>
              <a:t>ĐH Bách Khoa TPHCM</a:t>
            </a: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42869603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noProof="0" dirty="0">
              <a:latin typeface="+mj-lt"/>
            </a:endParaRPr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/>
            <a:fld id="{3EBA5BD7-F043-4D1B-AA17-CD412FC534DE}" type="slidenum">
              <a:rPr lang="vi-VN" smtClean="0">
                <a:latin typeface="+mj-lt"/>
              </a:rPr>
              <a:pPr algn="r"/>
              <a:t>23</a:t>
            </a:fld>
            <a:endParaRPr lang="vi-VN" dirty="0">
              <a:latin typeface="+mj-lt"/>
            </a:endParaRPr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8AEAF93D-30CE-41E0-89D4-753ECAE456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6" name="Chỗ dành sẵn cho Đầu trang 5">
            <a:extLst>
              <a:ext uri="{FF2B5EF4-FFF2-40B4-BE49-F238E27FC236}">
                <a16:creationId xmlns:a16="http://schemas.microsoft.com/office/drawing/2014/main" id="{F4964EF4-39B0-43AB-9F4C-B51FEF22449E}"/>
              </a:ext>
            </a:extLst>
          </p:cNvPr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vi-VN"/>
              <a:t>ĐH Bách Khoa TPHCM</a:t>
            </a: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25535370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noProof="0" dirty="0">
              <a:latin typeface="+mj-lt"/>
            </a:endParaRPr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/>
            <a:fld id="{3EBA5BD7-F043-4D1B-AA17-CD412FC534DE}" type="slidenum">
              <a:rPr lang="vi-VN" smtClean="0">
                <a:latin typeface="+mj-lt"/>
              </a:rPr>
              <a:pPr algn="r"/>
              <a:t>24</a:t>
            </a:fld>
            <a:endParaRPr lang="vi-VN" dirty="0">
              <a:latin typeface="+mj-lt"/>
            </a:endParaRPr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8AEAF93D-30CE-41E0-89D4-753ECAE456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6" name="Chỗ dành sẵn cho Đầu trang 5">
            <a:extLst>
              <a:ext uri="{FF2B5EF4-FFF2-40B4-BE49-F238E27FC236}">
                <a16:creationId xmlns:a16="http://schemas.microsoft.com/office/drawing/2014/main" id="{F4964EF4-39B0-43AB-9F4C-B51FEF22449E}"/>
              </a:ext>
            </a:extLst>
          </p:cNvPr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vi-VN"/>
              <a:t>ĐH Bách Khoa TPHCM</a:t>
            </a: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10493289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noProof="0" dirty="0">
              <a:latin typeface="+mj-lt"/>
            </a:endParaRPr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/>
            <a:fld id="{3EBA5BD7-F043-4D1B-AA17-CD412FC534DE}" type="slidenum">
              <a:rPr lang="vi-VN" smtClean="0">
                <a:latin typeface="+mj-lt"/>
              </a:rPr>
              <a:pPr algn="r"/>
              <a:t>25</a:t>
            </a:fld>
            <a:endParaRPr lang="vi-VN" dirty="0">
              <a:latin typeface="+mj-lt"/>
            </a:endParaRPr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8AEAF93D-30CE-41E0-89D4-753ECAE456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6" name="Chỗ dành sẵn cho Đầu trang 5">
            <a:extLst>
              <a:ext uri="{FF2B5EF4-FFF2-40B4-BE49-F238E27FC236}">
                <a16:creationId xmlns:a16="http://schemas.microsoft.com/office/drawing/2014/main" id="{F4964EF4-39B0-43AB-9F4C-B51FEF22449E}"/>
              </a:ext>
            </a:extLst>
          </p:cNvPr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vi-VN"/>
              <a:t>ĐH Bách Khoa TPHCM</a:t>
            </a: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11076656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noProof="0" dirty="0">
              <a:latin typeface="+mj-lt"/>
            </a:endParaRPr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/>
            <a:fld id="{3EBA5BD7-F043-4D1B-AA17-CD412FC534DE}" type="slidenum">
              <a:rPr lang="vi-VN" smtClean="0">
                <a:latin typeface="+mj-lt"/>
              </a:rPr>
              <a:pPr algn="r"/>
              <a:t>29</a:t>
            </a:fld>
            <a:endParaRPr lang="vi-VN" dirty="0">
              <a:latin typeface="+mj-lt"/>
            </a:endParaRPr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8AEAF93D-30CE-41E0-89D4-753ECAE456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6" name="Chỗ dành sẵn cho Đầu trang 5">
            <a:extLst>
              <a:ext uri="{FF2B5EF4-FFF2-40B4-BE49-F238E27FC236}">
                <a16:creationId xmlns:a16="http://schemas.microsoft.com/office/drawing/2014/main" id="{F4964EF4-39B0-43AB-9F4C-B51FEF22449E}"/>
              </a:ext>
            </a:extLst>
          </p:cNvPr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vi-VN"/>
              <a:t>ĐH Bách Khoa TPHCM</a:t>
            </a: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41367022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noProof="0" dirty="0">
              <a:latin typeface="+mj-lt"/>
            </a:endParaRPr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/>
            <a:fld id="{3EBA5BD7-F043-4D1B-AA17-CD412FC534DE}" type="slidenum">
              <a:rPr lang="vi-VN" smtClean="0">
                <a:latin typeface="+mj-lt"/>
              </a:rPr>
              <a:pPr algn="r"/>
              <a:t>30</a:t>
            </a:fld>
            <a:endParaRPr lang="vi-VN" dirty="0">
              <a:latin typeface="+mj-lt"/>
            </a:endParaRPr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8AEAF93D-30CE-41E0-89D4-753ECAE456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6" name="Chỗ dành sẵn cho Đầu trang 5">
            <a:extLst>
              <a:ext uri="{FF2B5EF4-FFF2-40B4-BE49-F238E27FC236}">
                <a16:creationId xmlns:a16="http://schemas.microsoft.com/office/drawing/2014/main" id="{F4964EF4-39B0-43AB-9F4C-B51FEF22449E}"/>
              </a:ext>
            </a:extLst>
          </p:cNvPr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vi-VN"/>
              <a:t>ĐH Bách Khoa TPHCM</a:t>
            </a: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20338729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rang chiếu Tiêu đ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đường chéo"/>
          <p:cNvGrpSpPr/>
          <p:nvPr/>
        </p:nvGrpSpPr>
        <p:grpSpPr>
          <a:xfrm>
            <a:off x="5638801" y="4145282"/>
            <a:ext cx="3515503" cy="2731407"/>
            <a:chOff x="5638800" y="3108960"/>
            <a:chExt cx="3515503" cy="2048555"/>
          </a:xfrm>
        </p:grpSpPr>
        <p:cxnSp>
          <p:nvCxnSpPr>
            <p:cNvPr id="14" name="Đường nối Thẳng 13"/>
            <p:cNvCxnSpPr/>
            <p:nvPr/>
          </p:nvCxnSpPr>
          <p:spPr>
            <a:xfrm flipV="1">
              <a:off x="5638800" y="3108960"/>
              <a:ext cx="3515503" cy="2037116"/>
            </a:xfrm>
            <a:prstGeom prst="line">
              <a:avLst/>
            </a:pr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" name="Đường nối Thẳng 16"/>
            <p:cNvCxnSpPr/>
            <p:nvPr/>
          </p:nvCxnSpPr>
          <p:spPr>
            <a:xfrm flipV="1">
              <a:off x="6004643" y="3333750"/>
              <a:ext cx="3149660" cy="1823765"/>
            </a:xfrm>
            <a:prstGeom prst="line">
              <a:avLst/>
            </a:pr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" name="Đường nối Thẳng 18"/>
            <p:cNvCxnSpPr/>
            <p:nvPr/>
          </p:nvCxnSpPr>
          <p:spPr>
            <a:xfrm flipV="1">
              <a:off x="6388342" y="3549891"/>
              <a:ext cx="2765961" cy="1600149"/>
            </a:xfrm>
            <a:prstGeom prst="lin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2" name="đường dưới cùng"/>
          <p:cNvGrpSpPr/>
          <p:nvPr/>
        </p:nvGrpSpPr>
        <p:grpSpPr>
          <a:xfrm>
            <a:off x="-6689" y="6057150"/>
            <a:ext cx="4125119" cy="820207"/>
            <a:chOff x="-6689" y="4553748"/>
            <a:chExt cx="4125119" cy="615155"/>
          </a:xfrm>
        </p:grpSpPr>
        <p:sp>
          <p:nvSpPr>
            <p:cNvPr id="9" name="Hình tự do 8"/>
            <p:cNvSpPr/>
            <p:nvPr/>
          </p:nvSpPr>
          <p:spPr>
            <a:xfrm rot="16200000">
              <a:off x="1754302" y="2802395"/>
              <a:ext cx="612775" cy="411548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4115481 h 4115481"/>
                <a:gd name="connsiteX1" fmla="*/ 612775 w 612775"/>
                <a:gd name="connsiteY1" fmla="*/ 3180443 h 4115481"/>
                <a:gd name="connsiteX2" fmla="*/ 612775 w 612775"/>
                <a:gd name="connsiteY2" fmla="*/ 0 h 4115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775" h="4115481">
                  <a:moveTo>
                    <a:pt x="0" y="4115481"/>
                  </a:moveTo>
                  <a:lnTo>
                    <a:pt x="612775" y="3180443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 lang="vi-VN" sz="2400" dirty="0"/>
            </a:p>
          </p:txBody>
        </p:sp>
        <p:sp>
          <p:nvSpPr>
            <p:cNvPr id="10" name="Hình tự do 9"/>
            <p:cNvSpPr/>
            <p:nvPr/>
          </p:nvSpPr>
          <p:spPr>
            <a:xfrm rot="16200000">
              <a:off x="1604659" y="3152814"/>
              <a:ext cx="410751" cy="3621427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202024 w 612775"/>
                <a:gd name="connsiteY1" fmla="*/ 3607676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10751 w 410751"/>
                <a:gd name="connsiteY2" fmla="*/ 0 h 3607676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09575 w 410751"/>
                <a:gd name="connsiteY2" fmla="*/ 185820 h 3607676"/>
                <a:gd name="connsiteX3" fmla="*/ 410751 w 410751"/>
                <a:gd name="connsiteY3" fmla="*/ 0 h 3607676"/>
                <a:gd name="connsiteX0" fmla="*/ 0 w 410751"/>
                <a:gd name="connsiteY0" fmla="*/ 3421856 h 3421856"/>
                <a:gd name="connsiteX1" fmla="*/ 410751 w 410751"/>
                <a:gd name="connsiteY1" fmla="*/ 2798680 h 3421856"/>
                <a:gd name="connsiteX2" fmla="*/ 409575 w 410751"/>
                <a:gd name="connsiteY2" fmla="*/ 0 h 3421856"/>
                <a:gd name="connsiteX0" fmla="*/ 0 w 410751"/>
                <a:gd name="connsiteY0" fmla="*/ 3614170 h 3614170"/>
                <a:gd name="connsiteX1" fmla="*/ 410751 w 410751"/>
                <a:gd name="connsiteY1" fmla="*/ 2990994 h 3614170"/>
                <a:gd name="connsiteX2" fmla="*/ 405947 w 410751"/>
                <a:gd name="connsiteY2" fmla="*/ 0 h 3614170"/>
                <a:gd name="connsiteX0" fmla="*/ 0 w 410751"/>
                <a:gd name="connsiteY0" fmla="*/ 3621427 h 3621427"/>
                <a:gd name="connsiteX1" fmla="*/ 410751 w 410751"/>
                <a:gd name="connsiteY1" fmla="*/ 2998251 h 3621427"/>
                <a:gd name="connsiteX2" fmla="*/ 405947 w 410751"/>
                <a:gd name="connsiteY2" fmla="*/ 0 h 3621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751" h="3621427">
                  <a:moveTo>
                    <a:pt x="0" y="3621427"/>
                  </a:moveTo>
                  <a:lnTo>
                    <a:pt x="410751" y="2998251"/>
                  </a:lnTo>
                  <a:cubicBezTo>
                    <a:pt x="410359" y="2065358"/>
                    <a:pt x="406339" y="932893"/>
                    <a:pt x="405947" y="0"/>
                  </a:cubicBezTo>
                </a:path>
              </a:pathLst>
            </a:cu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 lang="vi-VN" sz="2400" dirty="0"/>
            </a:p>
          </p:txBody>
        </p:sp>
        <p:sp>
          <p:nvSpPr>
            <p:cNvPr id="11" name="Hình tự do 10"/>
            <p:cNvSpPr/>
            <p:nvPr/>
          </p:nvSpPr>
          <p:spPr>
            <a:xfrm rot="16200000">
              <a:off x="1462308" y="3453376"/>
              <a:ext cx="241768" cy="317976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373856 w 612775"/>
                <a:gd name="connsiteY1" fmla="*/ 3344891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919 w 238919"/>
                <a:gd name="connsiteY2" fmla="*/ 0 h 3344891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125 w 238919"/>
                <a:gd name="connsiteY2" fmla="*/ 368330 h 3344891"/>
                <a:gd name="connsiteX3" fmla="*/ 238919 w 238919"/>
                <a:gd name="connsiteY3" fmla="*/ 0 h 3344891"/>
                <a:gd name="connsiteX0" fmla="*/ 0 w 238919"/>
                <a:gd name="connsiteY0" fmla="*/ 2976561 h 2976561"/>
                <a:gd name="connsiteX1" fmla="*/ 238919 w 238919"/>
                <a:gd name="connsiteY1" fmla="*/ 2616170 h 2976561"/>
                <a:gd name="connsiteX2" fmla="*/ 238125 w 238919"/>
                <a:gd name="connsiteY2" fmla="*/ 0 h 2976561"/>
                <a:gd name="connsiteX0" fmla="*/ 0 w 241768"/>
                <a:gd name="connsiteY0" fmla="*/ 3179761 h 3179761"/>
                <a:gd name="connsiteX1" fmla="*/ 238919 w 241768"/>
                <a:gd name="connsiteY1" fmla="*/ 2819370 h 3179761"/>
                <a:gd name="connsiteX2" fmla="*/ 241754 w 241768"/>
                <a:gd name="connsiteY2" fmla="*/ 0 h 3179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1768" h="3179761">
                  <a:moveTo>
                    <a:pt x="0" y="3179761"/>
                  </a:moveTo>
                  <a:lnTo>
                    <a:pt x="238919" y="2819370"/>
                  </a:lnTo>
                  <a:cubicBezTo>
                    <a:pt x="238654" y="1947313"/>
                    <a:pt x="242019" y="872057"/>
                    <a:pt x="241754" y="0"/>
                  </a:cubicBezTo>
                </a:path>
              </a:pathLst>
            </a:cu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 lang="vi-VN" sz="2400" dirty="0"/>
            </a:p>
          </p:txBody>
        </p:sp>
      </p:grpSp>
      <p:sp>
        <p:nvSpPr>
          <p:cNvPr id="2" name="Tiêu đề 1"/>
          <p:cNvSpPr>
            <a:spLocks noGrp="1"/>
          </p:cNvSpPr>
          <p:nvPr>
            <p:ph type="ctrTitle"/>
          </p:nvPr>
        </p:nvSpPr>
        <p:spPr>
          <a:xfrm>
            <a:off x="1219200" y="584201"/>
            <a:ext cx="6553200" cy="2000251"/>
          </a:xfrm>
        </p:spPr>
        <p:txBody>
          <a:bodyPr rtlCol="0">
            <a:normAutofit/>
          </a:bodyPr>
          <a:lstStyle>
            <a:lvl1pPr algn="l" rtl="0">
              <a:defRPr sz="5400"/>
            </a:lvl1pPr>
          </a:lstStyle>
          <a:p>
            <a:pPr rtl="0"/>
            <a:r>
              <a:rPr lang="vi-VN"/>
              <a:t>Bấm để sửa kiểu tiêu đề Bản cái</a:t>
            </a:r>
            <a:endParaRPr lang="vi-VN" dirty="0"/>
          </a:p>
        </p:txBody>
      </p:sp>
      <p:sp>
        <p:nvSpPr>
          <p:cNvPr id="3" name="Phụ đề 2"/>
          <p:cNvSpPr>
            <a:spLocks noGrp="1"/>
          </p:cNvSpPr>
          <p:nvPr>
            <p:ph type="subTitle" idx="1" hasCustomPrompt="1"/>
          </p:nvPr>
        </p:nvSpPr>
        <p:spPr>
          <a:xfrm>
            <a:off x="1219200" y="2616200"/>
            <a:ext cx="6553200" cy="175260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800" cap="all" spc="200" baseline="0">
                <a:solidFill>
                  <a:schemeClr val="accent1"/>
                </a:solidFill>
              </a:defRPr>
            </a:lvl1pPr>
            <a:lvl2pPr marL="609493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vi-VN" dirty="0"/>
              <a:t>Bấm &amp; sửa kiểu phụ đề của Bản chính</a:t>
            </a:r>
          </a:p>
        </p:txBody>
      </p:sp>
      <p:sp>
        <p:nvSpPr>
          <p:cNvPr id="22" name="Chỗ dành sẵn cho Ngày tháng 2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2C582201-712A-4BD1-89A3-A022C34D5165}" type="datetime1">
              <a:rPr lang="vi-VN" smtClean="0"/>
              <a:pPr/>
              <a:t>15/06/2018</a:t>
            </a:fld>
            <a:endParaRPr lang="vi-VN" dirty="0"/>
          </a:p>
        </p:txBody>
      </p:sp>
      <p:sp>
        <p:nvSpPr>
          <p:cNvPr id="23" name="Chỗ dành sẵn cho Chân trang 2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vi-VN" dirty="0"/>
          </a:p>
        </p:txBody>
      </p:sp>
      <p:sp>
        <p:nvSpPr>
          <p:cNvPr id="24" name="Chỗ dành sẵn cho Số Trang chiếu 2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algn="r"/>
            <a:fld id="{C014DD1E-5D91-48A3-AD6D-45FBA980D106}" type="slidenum">
              <a:rPr lang="vi-VN" smtClean="0"/>
              <a:pPr algn="r"/>
              <a:t>‹#›</a:t>
            </a:fld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êu đề và Văn bản Dọ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rtl="0">
              <a:defRPr/>
            </a:lvl1pPr>
          </a:lstStyle>
          <a:p>
            <a:pPr rtl="0"/>
            <a:r>
              <a:rPr lang="vi-VN"/>
              <a:t>Bấm để sửa kiểu tiêu đề Bản cái</a:t>
            </a:r>
            <a:endParaRPr lang="vi-VN" dirty="0"/>
          </a:p>
        </p:txBody>
      </p:sp>
      <p:sp>
        <p:nvSpPr>
          <p:cNvPr id="3" name="Chỗ dành sẵn cho Văn bản Dọc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>
            <a:lvl5pPr algn="l" rtl="0">
              <a:defRPr/>
            </a:lvl5pPr>
            <a:lvl6pPr algn="l" rtl="0">
              <a:defRPr/>
            </a:lvl6pPr>
            <a:lvl7pPr algn="l" rtl="0">
              <a:defRPr/>
            </a:lvl7pPr>
            <a:lvl8pPr algn="l" rtl="0">
              <a:defRPr baseline="0"/>
            </a:lvl8pPr>
            <a:lvl9pPr algn="l" rtl="0">
              <a:defRPr baseline="0"/>
            </a:lvl9pPr>
          </a:lstStyle>
          <a:p>
            <a:pPr lvl="0" rtl="0"/>
            <a:r>
              <a:rPr lang="vi-VN"/>
              <a:t>Chỉnh sửa kiểu văn bản của Bản cái</a:t>
            </a:r>
          </a:p>
          <a:p>
            <a:pPr lvl="1" rtl="0"/>
            <a:r>
              <a:rPr lang="vi-VN"/>
              <a:t>Mức hai</a:t>
            </a:r>
          </a:p>
          <a:p>
            <a:pPr lvl="2" rtl="0"/>
            <a:r>
              <a:rPr lang="vi-VN"/>
              <a:t>Mức ba</a:t>
            </a:r>
          </a:p>
          <a:p>
            <a:pPr lvl="3" rtl="0"/>
            <a:r>
              <a:rPr lang="vi-VN"/>
              <a:t>Mức bốn</a:t>
            </a:r>
          </a:p>
          <a:p>
            <a:pPr lvl="4" rtl="0"/>
            <a:r>
              <a:rPr lang="vi-VN"/>
              <a:t>Mức năm</a:t>
            </a:r>
            <a:endParaRPr lang="vi-VN" dirty="0"/>
          </a:p>
        </p:txBody>
      </p:sp>
      <p:sp>
        <p:nvSpPr>
          <p:cNvPr id="4" name="Chỗ dành sẵn cho Ngày tháng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023D60BD-DE26-41FA-84EA-BCDE88C2A54B}" type="datetime1">
              <a:rPr lang="vi-VN" smtClean="0"/>
              <a:pPr/>
              <a:t>15/06/2018</a:t>
            </a:fld>
            <a:endParaRPr lang="vi-VN" dirty="0"/>
          </a:p>
        </p:txBody>
      </p:sp>
      <p:sp>
        <p:nvSpPr>
          <p:cNvPr id="5" name="Chỗ dành sẵn cho Chân trang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vi-VN" dirty="0"/>
          </a:p>
        </p:txBody>
      </p:sp>
      <p:sp>
        <p:nvSpPr>
          <p:cNvPr id="6" name="Chỗ dành sẵn cho Số hiệu Bản chiếu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algn="r"/>
            <a:fld id="{C014DD1E-5D91-48A3-AD6D-45FBA980D106}" type="slidenum">
              <a:rPr lang="vi-VN" smtClean="0"/>
              <a:pPr algn="r"/>
              <a:t>‹#›</a:t>
            </a:fld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1996675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êu đề và Văn bản Dọ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ề Dọc 1"/>
          <p:cNvSpPr>
            <a:spLocks noGrp="1"/>
          </p:cNvSpPr>
          <p:nvPr>
            <p:ph type="title" orient="vert"/>
          </p:nvPr>
        </p:nvSpPr>
        <p:spPr>
          <a:xfrm>
            <a:off x="6629400" y="584200"/>
            <a:ext cx="2057400" cy="5588000"/>
          </a:xfrm>
        </p:spPr>
        <p:txBody>
          <a:bodyPr vert="eaVert" rtlCol="0"/>
          <a:lstStyle>
            <a:lvl1pPr rtl="0">
              <a:defRPr/>
            </a:lvl1pPr>
          </a:lstStyle>
          <a:p>
            <a:pPr rtl="0"/>
            <a:r>
              <a:rPr lang="vi-VN"/>
              <a:t>Bấm để sửa kiểu tiêu đề Bản cái</a:t>
            </a:r>
            <a:endParaRPr lang="vi-VN" dirty="0"/>
          </a:p>
        </p:txBody>
      </p:sp>
      <p:sp>
        <p:nvSpPr>
          <p:cNvPr id="3" name="Chỗ dành sẵn cho Văn bản Dọc 2"/>
          <p:cNvSpPr>
            <a:spLocks noGrp="1"/>
          </p:cNvSpPr>
          <p:nvPr>
            <p:ph type="body" orient="vert" idx="1"/>
          </p:nvPr>
        </p:nvSpPr>
        <p:spPr>
          <a:xfrm>
            <a:off x="914400" y="584200"/>
            <a:ext cx="5562600" cy="5588000"/>
          </a:xfrm>
        </p:spPr>
        <p:txBody>
          <a:bodyPr vert="eaVert" rtlCol="0"/>
          <a:lstStyle>
            <a:lvl5pPr algn="l" rtl="0">
              <a:defRPr/>
            </a:lvl5pPr>
            <a:lvl6pPr algn="l" rtl="0">
              <a:defRPr/>
            </a:lvl6pPr>
            <a:lvl7pPr algn="l" rtl="0">
              <a:defRPr/>
            </a:lvl7pPr>
            <a:lvl8pPr algn="l" rtl="0">
              <a:defRPr/>
            </a:lvl8pPr>
            <a:lvl9pPr algn="l" rtl="0">
              <a:defRPr/>
            </a:lvl9pPr>
          </a:lstStyle>
          <a:p>
            <a:pPr lvl="0" rtl="0"/>
            <a:r>
              <a:rPr lang="vi-VN"/>
              <a:t>Chỉnh sửa kiểu văn bản của Bản cái</a:t>
            </a:r>
          </a:p>
          <a:p>
            <a:pPr lvl="1" rtl="0"/>
            <a:r>
              <a:rPr lang="vi-VN"/>
              <a:t>Mức hai</a:t>
            </a:r>
          </a:p>
          <a:p>
            <a:pPr lvl="2" rtl="0"/>
            <a:r>
              <a:rPr lang="vi-VN"/>
              <a:t>Mức ba</a:t>
            </a:r>
          </a:p>
          <a:p>
            <a:pPr lvl="3" rtl="0"/>
            <a:r>
              <a:rPr lang="vi-VN"/>
              <a:t>Mức bốn</a:t>
            </a:r>
          </a:p>
          <a:p>
            <a:pPr lvl="4" rtl="0"/>
            <a:r>
              <a:rPr lang="vi-VN"/>
              <a:t>Mức năm</a:t>
            </a:r>
            <a:endParaRPr lang="vi-VN" dirty="0"/>
          </a:p>
        </p:txBody>
      </p:sp>
      <p:sp>
        <p:nvSpPr>
          <p:cNvPr id="4" name="Chỗ dành sẵn cho Ngày tháng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965A30BA-3DEC-4475-9ED1-F20E3BA24896}" type="datetime1">
              <a:rPr lang="vi-VN" smtClean="0"/>
              <a:pPr/>
              <a:t>15/06/2018</a:t>
            </a:fld>
            <a:endParaRPr lang="vi-VN" dirty="0"/>
          </a:p>
        </p:txBody>
      </p:sp>
      <p:sp>
        <p:nvSpPr>
          <p:cNvPr id="5" name="Chỗ dành sẵn cho Chân trang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vi-VN" dirty="0"/>
          </a:p>
        </p:txBody>
      </p:sp>
      <p:sp>
        <p:nvSpPr>
          <p:cNvPr id="6" name="Chỗ dành sẵn cho Số hiệu Bản chiếu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algn="r"/>
            <a:fld id="{C014DD1E-5D91-48A3-AD6D-45FBA980D106}" type="slidenum">
              <a:rPr lang="vi-VN" smtClean="0"/>
              <a:pPr algn="r"/>
              <a:t>‹#›</a:t>
            </a:fld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595886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êu đề Bản chiế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vi-VN"/>
              <a:t>Bấm để chỉnh sửa kiểu tiêu đề phụ của Bản cái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AC99FE-4C34-4AD0-9FEE-821DEA98A61C}" type="datetimeFigureOut">
              <a:rPr lang="en-US" smtClean="0"/>
              <a:t>15/06/2018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140EE-8371-4301-9939-08F639A56C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87204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êu đề và Nộ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vi-VN"/>
              <a:t>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AC99FE-4C34-4AD0-9FEE-821DEA98A61C}" type="datetimeFigureOut">
              <a:rPr lang="en-US" smtClean="0"/>
              <a:t>15/06/2018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140EE-8371-4301-9939-08F639A56C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2448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Đầu trang của Phầ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vi-VN"/>
              <a:t>Chỉnh sửa kiểu văn bản của Bản cái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AC99FE-4C34-4AD0-9FEE-821DEA98A61C}" type="datetimeFigureOut">
              <a:rPr lang="en-US" smtClean="0"/>
              <a:t>15/06/2018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140EE-8371-4301-9939-08F639A56C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2164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Hai Nộ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vi-VN"/>
              <a:t>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vi-VN"/>
              <a:t>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AC99FE-4C34-4AD0-9FEE-821DEA98A61C}" type="datetimeFigureOut">
              <a:rPr lang="en-US" smtClean="0"/>
              <a:t>15/06/2018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140EE-8371-4301-9939-08F639A56C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6671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hép so sán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/>
              <a:t>Chỉnh sửa kiểu văn bản của Bản cái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vi-VN"/>
              <a:t>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/>
              <a:t>Chỉnh sửa kiểu văn bản của Bản cái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vi-VN"/>
              <a:t>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AC99FE-4C34-4AD0-9FEE-821DEA98A61C}" type="datetimeFigureOut">
              <a:rPr lang="en-US" smtClean="0"/>
              <a:t>15/06/2018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140EE-8371-4301-9939-08F639A56C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56484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hỉ Tiêu đê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AC99FE-4C34-4AD0-9FEE-821DEA98A61C}" type="datetimeFigureOut">
              <a:rPr lang="en-US" smtClean="0"/>
              <a:t>15/06/2018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140EE-8371-4301-9939-08F639A56C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70763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rố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AC99FE-4C34-4AD0-9FEE-821DEA98A61C}" type="datetimeFigureOut">
              <a:rPr lang="en-US" smtClean="0"/>
              <a:t>15/06/2018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140EE-8371-4301-9939-08F639A56C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86267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Nội dung với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vi-VN"/>
              <a:t>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vi-VN"/>
              <a:t>Chỉnh sửa kiểu văn bản của Bản cái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AC99FE-4C34-4AD0-9FEE-821DEA98A61C}" type="datetimeFigureOut">
              <a:rPr lang="en-US" smtClean="0"/>
              <a:t>15/06/2018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140EE-8371-4301-9939-08F639A56C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0183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êu đề và Nộ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rtl="0">
              <a:defRPr/>
            </a:lvl1pPr>
          </a:lstStyle>
          <a:p>
            <a:pPr rtl="0"/>
            <a:r>
              <a:rPr lang="vi-VN"/>
              <a:t>Bấm để sửa kiểu tiêu đề Bản cái</a:t>
            </a:r>
            <a:endParaRPr lang="vi-VN" dirty="0"/>
          </a:p>
        </p:txBody>
      </p:sp>
      <p:sp>
        <p:nvSpPr>
          <p:cNvPr id="3" name="Chỗ dành sẵn cho Nội dung 2"/>
          <p:cNvSpPr>
            <a:spLocks noGrp="1"/>
          </p:cNvSpPr>
          <p:nvPr>
            <p:ph idx="1"/>
          </p:nvPr>
        </p:nvSpPr>
        <p:spPr>
          <a:xfrm>
            <a:off x="914401" y="1701797"/>
            <a:ext cx="7772400" cy="4462272"/>
          </a:xfrm>
        </p:spPr>
        <p:txBody>
          <a:bodyPr rtlCol="0"/>
          <a:lstStyle>
            <a:lvl5pPr algn="l" rtl="0">
              <a:defRPr/>
            </a:lvl5pPr>
            <a:lvl6pPr algn="l" rtl="0">
              <a:defRPr/>
            </a:lvl6pPr>
            <a:lvl7pPr algn="l" rtl="0">
              <a:defRPr/>
            </a:lvl7pPr>
            <a:lvl8pPr algn="l" rtl="0">
              <a:defRPr/>
            </a:lvl8pPr>
            <a:lvl9pPr algn="l" rtl="0">
              <a:defRPr/>
            </a:lvl9pPr>
          </a:lstStyle>
          <a:p>
            <a:pPr lvl="0" rtl="0"/>
            <a:r>
              <a:rPr lang="vi-VN" dirty="0" err="1"/>
              <a:t>Chỉnh</a:t>
            </a:r>
            <a:r>
              <a:rPr lang="vi-VN" dirty="0"/>
              <a:t> </a:t>
            </a:r>
            <a:r>
              <a:rPr lang="vi-VN" dirty="0" err="1"/>
              <a:t>sửa</a:t>
            </a:r>
            <a:r>
              <a:rPr lang="vi-VN" dirty="0"/>
              <a:t> </a:t>
            </a:r>
            <a:r>
              <a:rPr lang="vi-VN" dirty="0" err="1"/>
              <a:t>kiểu</a:t>
            </a:r>
            <a:r>
              <a:rPr lang="vi-VN" dirty="0"/>
              <a:t> văn </a:t>
            </a:r>
            <a:r>
              <a:rPr lang="vi-VN" dirty="0" err="1"/>
              <a:t>bản</a:t>
            </a:r>
            <a:r>
              <a:rPr lang="vi-VN" dirty="0"/>
              <a:t> </a:t>
            </a:r>
            <a:r>
              <a:rPr lang="vi-VN" dirty="0" err="1"/>
              <a:t>của</a:t>
            </a:r>
            <a:r>
              <a:rPr lang="vi-VN" dirty="0"/>
              <a:t> </a:t>
            </a:r>
            <a:r>
              <a:rPr lang="vi-VN" dirty="0" err="1"/>
              <a:t>Bản</a:t>
            </a:r>
            <a:r>
              <a:rPr lang="vi-VN" dirty="0"/>
              <a:t> </a:t>
            </a:r>
            <a:r>
              <a:rPr lang="vi-VN" dirty="0" err="1"/>
              <a:t>cái</a:t>
            </a:r>
            <a:endParaRPr lang="vi-VN" dirty="0"/>
          </a:p>
          <a:p>
            <a:pPr lvl="1" rtl="0"/>
            <a:r>
              <a:rPr lang="vi-VN" dirty="0" err="1"/>
              <a:t>Mức</a:t>
            </a:r>
            <a:r>
              <a:rPr lang="vi-VN" dirty="0"/>
              <a:t> hai</a:t>
            </a:r>
          </a:p>
          <a:p>
            <a:pPr lvl="2" rtl="0"/>
            <a:r>
              <a:rPr lang="vi-VN" dirty="0" err="1"/>
              <a:t>Mức</a:t>
            </a:r>
            <a:r>
              <a:rPr lang="vi-VN" dirty="0"/>
              <a:t> ba</a:t>
            </a:r>
          </a:p>
          <a:p>
            <a:pPr lvl="3" rtl="0"/>
            <a:r>
              <a:rPr lang="vi-VN" dirty="0" err="1"/>
              <a:t>Mức</a:t>
            </a:r>
            <a:r>
              <a:rPr lang="vi-VN" dirty="0"/>
              <a:t> </a:t>
            </a:r>
            <a:r>
              <a:rPr lang="vi-VN" dirty="0" err="1"/>
              <a:t>bốn</a:t>
            </a:r>
            <a:endParaRPr lang="vi-VN" dirty="0"/>
          </a:p>
          <a:p>
            <a:pPr lvl="4" rtl="0"/>
            <a:r>
              <a:rPr lang="vi-VN" dirty="0" err="1"/>
              <a:t>Mức</a:t>
            </a:r>
            <a:r>
              <a:rPr lang="vi-VN" dirty="0"/>
              <a:t> năm</a:t>
            </a:r>
          </a:p>
        </p:txBody>
      </p:sp>
      <p:sp>
        <p:nvSpPr>
          <p:cNvPr id="4" name="Chỗ dành sẵn cho Ngày tháng 3"/>
          <p:cNvSpPr>
            <a:spLocks noGrp="1"/>
          </p:cNvSpPr>
          <p:nvPr>
            <p:ph type="dt" sz="half" idx="10"/>
          </p:nvPr>
        </p:nvSpPr>
        <p:spPr>
          <a:xfrm>
            <a:off x="920496" y="5782940"/>
            <a:ext cx="2432304" cy="400053"/>
          </a:xfrm>
        </p:spPr>
        <p:txBody>
          <a:bodyPr rtlCol="0"/>
          <a:lstStyle>
            <a:lvl1pPr>
              <a:defRPr/>
            </a:lvl1pPr>
          </a:lstStyle>
          <a:p>
            <a:fld id="{47D8D39B-0099-46DB-AA11-EBC8D2C082C9}" type="datetime1">
              <a:rPr lang="vi-VN" smtClean="0"/>
              <a:t>15/06/2018</a:t>
            </a:fld>
            <a:endParaRPr lang="vi-VN" dirty="0"/>
          </a:p>
        </p:txBody>
      </p:sp>
      <p:sp>
        <p:nvSpPr>
          <p:cNvPr id="5" name="Chỗ dành sẵn cho Chân trang 4"/>
          <p:cNvSpPr>
            <a:spLocks noGrp="1"/>
          </p:cNvSpPr>
          <p:nvPr>
            <p:ph type="ftr" sz="quarter" idx="11"/>
          </p:nvPr>
        </p:nvSpPr>
        <p:spPr>
          <a:xfrm>
            <a:off x="3352800" y="5782940"/>
            <a:ext cx="3276600" cy="365125"/>
          </a:xfrm>
        </p:spPr>
        <p:txBody>
          <a:bodyPr rtlCol="0"/>
          <a:lstStyle/>
          <a:p>
            <a:pPr rtl="0"/>
            <a:r>
              <a:rPr lang="en-US" dirty="0" err="1"/>
              <a:t>Trần</a:t>
            </a:r>
            <a:r>
              <a:rPr lang="en-US" dirty="0"/>
              <a:t> Anh Tân</a:t>
            </a:r>
            <a:endParaRPr lang="vi-VN" dirty="0"/>
          </a:p>
        </p:txBody>
      </p:sp>
      <p:sp>
        <p:nvSpPr>
          <p:cNvPr id="6" name="Chỗ dành sẵn cho Số hiệu Bản chiếu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algn="r"/>
            <a:fld id="{C014DD1E-5D91-48A3-AD6D-45FBA980D106}" type="slidenum">
              <a:rPr lang="vi-VN" smtClean="0"/>
              <a:pPr algn="r"/>
              <a:t>‹#›</a:t>
            </a:fld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̉nh với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vi-VN"/>
              <a:t>Bấm biểu tượng để thêm hình ảnh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vi-VN"/>
              <a:t>Chỉnh sửa kiểu văn bản của Bản cái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AC99FE-4C34-4AD0-9FEE-821DEA98A61C}" type="datetimeFigureOut">
              <a:rPr lang="en-US" smtClean="0"/>
              <a:t>15/06/2018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140EE-8371-4301-9939-08F639A56C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4903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êu đề và Văn bản Dọ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vi-VN"/>
              <a:t>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AC99FE-4C34-4AD0-9FEE-821DEA98A61C}" type="datetimeFigureOut">
              <a:rPr lang="en-US" smtClean="0"/>
              <a:t>15/06/2018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140EE-8371-4301-9939-08F639A56C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51984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êu đề Dọc và Văn bả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vi-VN"/>
              <a:t>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AC99FE-4C34-4AD0-9FEE-821DEA98A61C}" type="datetimeFigureOut">
              <a:rPr lang="en-US" smtClean="0"/>
              <a:t>15/06/2018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140EE-8371-4301-9939-08F639A56C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4398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êu đề của Mụ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đường chéo"/>
          <p:cNvGrpSpPr/>
          <p:nvPr/>
        </p:nvGrpSpPr>
        <p:grpSpPr>
          <a:xfrm>
            <a:off x="5638801" y="4145282"/>
            <a:ext cx="3515503" cy="2731407"/>
            <a:chOff x="5638800" y="3108960"/>
            <a:chExt cx="3515503" cy="2048555"/>
          </a:xfrm>
        </p:grpSpPr>
        <p:cxnSp>
          <p:nvCxnSpPr>
            <p:cNvPr id="12" name="Đường nối Thẳng 11"/>
            <p:cNvCxnSpPr/>
            <p:nvPr/>
          </p:nvCxnSpPr>
          <p:spPr>
            <a:xfrm flipV="1">
              <a:off x="5638800" y="3108960"/>
              <a:ext cx="3515503" cy="2037116"/>
            </a:xfrm>
            <a:prstGeom prst="line">
              <a:avLst/>
            </a:pr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" name="Đường nối Thẳng 12"/>
            <p:cNvCxnSpPr/>
            <p:nvPr/>
          </p:nvCxnSpPr>
          <p:spPr>
            <a:xfrm flipV="1">
              <a:off x="6004643" y="3333750"/>
              <a:ext cx="3149660" cy="1823765"/>
            </a:xfrm>
            <a:prstGeom prst="line">
              <a:avLst/>
            </a:pr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" name="Đường nối Thẳng 13"/>
            <p:cNvCxnSpPr/>
            <p:nvPr/>
          </p:nvCxnSpPr>
          <p:spPr>
            <a:xfrm flipV="1">
              <a:off x="6388342" y="3549891"/>
              <a:ext cx="2765961" cy="1600149"/>
            </a:xfrm>
            <a:prstGeom prst="lin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" name="Tiêu đề 1"/>
          <p:cNvSpPr>
            <a:spLocks noGrp="1"/>
          </p:cNvSpPr>
          <p:nvPr>
            <p:ph type="title"/>
          </p:nvPr>
        </p:nvSpPr>
        <p:spPr>
          <a:xfrm>
            <a:off x="1219200" y="2209802"/>
            <a:ext cx="6705600" cy="2764335"/>
          </a:xfrm>
        </p:spPr>
        <p:txBody>
          <a:bodyPr rtlCol="0" anchor="b">
            <a:normAutofit/>
          </a:bodyPr>
          <a:lstStyle>
            <a:lvl1pPr algn="l" rtl="0">
              <a:defRPr sz="5400" b="0" cap="none" baseline="0"/>
            </a:lvl1pPr>
          </a:lstStyle>
          <a:p>
            <a:pPr rtl="0"/>
            <a:r>
              <a:rPr lang="vi-VN"/>
              <a:t>Bấm để sửa kiểu tiêu đề Bản cái</a:t>
            </a:r>
            <a:endParaRPr lang="vi-VN" dirty="0"/>
          </a:p>
        </p:txBody>
      </p:sp>
      <p:sp>
        <p:nvSpPr>
          <p:cNvPr id="3" name="Chỗ dành sẵn cho Văn bản 2"/>
          <p:cNvSpPr>
            <a:spLocks noGrp="1"/>
          </p:cNvSpPr>
          <p:nvPr>
            <p:ph type="body" idx="1"/>
          </p:nvPr>
        </p:nvSpPr>
        <p:spPr>
          <a:xfrm>
            <a:off x="1219200" y="4951267"/>
            <a:ext cx="5303520" cy="1220933"/>
          </a:xfrm>
        </p:spPr>
        <p:txBody>
          <a:bodyPr rtlCol="0" anchor="t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800" cap="all" spc="200" baseline="0">
                <a:solidFill>
                  <a:schemeClr val="accent1"/>
                </a:solidFill>
              </a:defRPr>
            </a:lvl1pPr>
            <a:lvl2pPr marL="609493" indent="0" algn="l" rtl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l" rtl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vi-VN"/>
              <a:t>Chỉnh sửa kiểu văn bản của Bản cái</a:t>
            </a:r>
          </a:p>
        </p:txBody>
      </p:sp>
      <p:sp>
        <p:nvSpPr>
          <p:cNvPr id="4" name="Chỗ dành sẵn cho Ngày tháng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2FB29F30-F208-48D1-A4BC-AF2FAED4E9B2}" type="datetime1">
              <a:rPr lang="vi-VN" smtClean="0"/>
              <a:pPr/>
              <a:t>15/06/2018</a:t>
            </a:fld>
            <a:endParaRPr lang="vi-VN" dirty="0"/>
          </a:p>
        </p:txBody>
      </p:sp>
      <p:sp>
        <p:nvSpPr>
          <p:cNvPr id="5" name="Chỗ dành sẵn cho Chân trang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vi-VN" dirty="0"/>
          </a:p>
        </p:txBody>
      </p:sp>
      <p:sp>
        <p:nvSpPr>
          <p:cNvPr id="6" name="Chỗ dành sẵn cho Số hiệu Bản chiếu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algn="r"/>
            <a:fld id="{C014DD1E-5D91-48A3-AD6D-45FBA980D106}" type="slidenum">
              <a:rPr lang="vi-VN" smtClean="0"/>
              <a:pPr algn="r"/>
              <a:t>‹#›</a:t>
            </a:fld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Hai Nộ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rtl="0">
              <a:defRPr/>
            </a:lvl1pPr>
          </a:lstStyle>
          <a:p>
            <a:pPr rtl="0"/>
            <a:r>
              <a:rPr lang="vi-VN"/>
              <a:t>Bấm để sửa kiểu tiêu đề Bản cái</a:t>
            </a:r>
            <a:endParaRPr lang="vi-VN" dirty="0"/>
          </a:p>
        </p:txBody>
      </p:sp>
      <p:sp>
        <p:nvSpPr>
          <p:cNvPr id="3" name="Chỗ dành sẵn cho Nội dung 2"/>
          <p:cNvSpPr>
            <a:spLocks noGrp="1"/>
          </p:cNvSpPr>
          <p:nvPr>
            <p:ph sz="half" idx="1"/>
          </p:nvPr>
        </p:nvSpPr>
        <p:spPr>
          <a:xfrm>
            <a:off x="914401" y="1706880"/>
            <a:ext cx="3810000" cy="4465320"/>
          </a:xfrm>
        </p:spPr>
        <p:txBody>
          <a:bodyPr rtlCol="0">
            <a:normAutofit/>
          </a:bodyPr>
          <a:lstStyle>
            <a:lvl1pPr algn="l" rtl="0">
              <a:defRPr sz="2800"/>
            </a:lvl1pPr>
            <a:lvl2pPr algn="l" rtl="0">
              <a:defRPr sz="2400"/>
            </a:lvl2pPr>
            <a:lvl3pPr algn="l" rtl="0">
              <a:defRPr sz="2000"/>
            </a:lvl3pPr>
            <a:lvl4pPr algn="l" rtl="0">
              <a:defRPr sz="2000"/>
            </a:lvl4pPr>
            <a:lvl5pPr algn="l" rtl="0">
              <a:defRPr sz="2000"/>
            </a:lvl5pPr>
            <a:lvl6pPr algn="l" rtl="0">
              <a:defRPr sz="2000"/>
            </a:lvl6pPr>
            <a:lvl7pPr algn="l" rtl="0">
              <a:defRPr sz="2000"/>
            </a:lvl7pPr>
            <a:lvl8pPr algn="l" rtl="0">
              <a:defRPr sz="2000" baseline="0"/>
            </a:lvl8pPr>
            <a:lvl9pPr algn="l" rtl="0">
              <a:defRPr sz="2000" baseline="0"/>
            </a:lvl9pPr>
          </a:lstStyle>
          <a:p>
            <a:pPr lvl="0" rtl="0"/>
            <a:r>
              <a:rPr lang="vi-VN"/>
              <a:t>Chỉnh sửa kiểu văn bản của Bản cái</a:t>
            </a:r>
          </a:p>
          <a:p>
            <a:pPr lvl="1" rtl="0"/>
            <a:r>
              <a:rPr lang="vi-VN"/>
              <a:t>Mức hai</a:t>
            </a:r>
          </a:p>
          <a:p>
            <a:pPr lvl="2" rtl="0"/>
            <a:r>
              <a:rPr lang="vi-VN"/>
              <a:t>Mức ba</a:t>
            </a:r>
          </a:p>
          <a:p>
            <a:pPr lvl="3" rtl="0"/>
            <a:r>
              <a:rPr lang="vi-VN"/>
              <a:t>Mức bốn</a:t>
            </a:r>
          </a:p>
          <a:p>
            <a:pPr lvl="4" rtl="0"/>
            <a:r>
              <a:rPr lang="vi-VN"/>
              <a:t>Mức năm</a:t>
            </a:r>
            <a:endParaRPr lang="vi-VN" dirty="0"/>
          </a:p>
        </p:txBody>
      </p:sp>
      <p:sp>
        <p:nvSpPr>
          <p:cNvPr id="4" name="Chỗ dành sẵn cho Nội dung 3"/>
          <p:cNvSpPr>
            <a:spLocks noGrp="1"/>
          </p:cNvSpPr>
          <p:nvPr>
            <p:ph sz="half" idx="2"/>
          </p:nvPr>
        </p:nvSpPr>
        <p:spPr>
          <a:xfrm>
            <a:off x="4876801" y="1706880"/>
            <a:ext cx="3810000" cy="4465320"/>
          </a:xfrm>
        </p:spPr>
        <p:txBody>
          <a:bodyPr rtlCol="0">
            <a:normAutofit/>
          </a:bodyPr>
          <a:lstStyle>
            <a:lvl1pPr algn="l" rtl="0">
              <a:defRPr sz="2800"/>
            </a:lvl1pPr>
            <a:lvl2pPr algn="l" rtl="0">
              <a:defRPr sz="2400"/>
            </a:lvl2pPr>
            <a:lvl3pPr algn="l" rtl="0">
              <a:defRPr sz="2000"/>
            </a:lvl3pPr>
            <a:lvl4pPr algn="l" rtl="0">
              <a:defRPr sz="2000"/>
            </a:lvl4pPr>
            <a:lvl5pPr algn="l" rtl="0">
              <a:defRPr sz="2000"/>
            </a:lvl5pPr>
            <a:lvl6pPr algn="l" rtl="0">
              <a:defRPr sz="2000"/>
            </a:lvl6pPr>
            <a:lvl7pPr algn="l" rtl="0">
              <a:defRPr sz="2000"/>
            </a:lvl7pPr>
            <a:lvl8pPr algn="l" rtl="0">
              <a:defRPr sz="2000"/>
            </a:lvl8pPr>
            <a:lvl9pPr algn="l" rtl="0">
              <a:defRPr sz="2000"/>
            </a:lvl9pPr>
          </a:lstStyle>
          <a:p>
            <a:pPr lvl="0" rtl="0"/>
            <a:r>
              <a:rPr lang="vi-VN"/>
              <a:t>Chỉnh sửa kiểu văn bản của Bản cái</a:t>
            </a:r>
          </a:p>
          <a:p>
            <a:pPr lvl="1" rtl="0"/>
            <a:r>
              <a:rPr lang="vi-VN"/>
              <a:t>Mức hai</a:t>
            </a:r>
          </a:p>
          <a:p>
            <a:pPr lvl="2" rtl="0"/>
            <a:r>
              <a:rPr lang="vi-VN"/>
              <a:t>Mức ba</a:t>
            </a:r>
          </a:p>
          <a:p>
            <a:pPr lvl="3" rtl="0"/>
            <a:r>
              <a:rPr lang="vi-VN"/>
              <a:t>Mức bốn</a:t>
            </a:r>
          </a:p>
          <a:p>
            <a:pPr lvl="4" rtl="0"/>
            <a:r>
              <a:rPr lang="vi-VN"/>
              <a:t>Mức năm</a:t>
            </a:r>
            <a:endParaRPr lang="vi-VN" dirty="0"/>
          </a:p>
        </p:txBody>
      </p:sp>
      <p:sp>
        <p:nvSpPr>
          <p:cNvPr id="5" name="Chỗ dành sẵn cho Ngày tháng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B22413F0-1C73-4CDA-B786-97F98141F52C}" type="datetime1">
              <a:rPr lang="vi-VN" smtClean="0"/>
              <a:pPr/>
              <a:t>15/06/2018</a:t>
            </a:fld>
            <a:endParaRPr lang="vi-VN" dirty="0"/>
          </a:p>
        </p:txBody>
      </p:sp>
      <p:sp>
        <p:nvSpPr>
          <p:cNvPr id="6" name="Chỗ dành sẵn cho Chân trang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vi-VN" dirty="0"/>
          </a:p>
        </p:txBody>
      </p:sp>
      <p:sp>
        <p:nvSpPr>
          <p:cNvPr id="7" name="Chỗ dành sẵn cho Số hiệu Bản chiếu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algn="r"/>
            <a:fld id="{C014DD1E-5D91-48A3-AD6D-45FBA980D106}" type="slidenum">
              <a:rPr lang="vi-VN" smtClean="0"/>
              <a:pPr algn="r"/>
              <a:t>‹#›</a:t>
            </a:fld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3557647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o sán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l" rtl="0">
              <a:defRPr/>
            </a:lvl1pPr>
          </a:lstStyle>
          <a:p>
            <a:pPr rtl="0"/>
            <a:r>
              <a:rPr lang="vi-VN"/>
              <a:t>Bấm để sửa kiểu tiêu đề Bản cái</a:t>
            </a:r>
            <a:endParaRPr lang="vi-VN" dirty="0"/>
          </a:p>
        </p:txBody>
      </p:sp>
      <p:sp>
        <p:nvSpPr>
          <p:cNvPr id="3" name="Chỗ dành sẵn cho Văn bản 2"/>
          <p:cNvSpPr>
            <a:spLocks noGrp="1"/>
          </p:cNvSpPr>
          <p:nvPr>
            <p:ph type="body" idx="1"/>
          </p:nvPr>
        </p:nvSpPr>
        <p:spPr>
          <a:xfrm>
            <a:off x="914400" y="1701800"/>
            <a:ext cx="3813048" cy="914400"/>
          </a:xfrm>
        </p:spPr>
        <p:txBody>
          <a:bodyPr rtlCol="0" anchor="b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800" b="0" cap="all" spc="200" baseline="0">
                <a:solidFill>
                  <a:schemeClr val="accent1"/>
                </a:solidFill>
              </a:defRPr>
            </a:lvl1pPr>
            <a:lvl2pPr marL="609493" indent="0" algn="l" rtl="0">
              <a:buNone/>
              <a:defRPr sz="2700" b="1"/>
            </a:lvl2pPr>
            <a:lvl3pPr marL="1218987" indent="0" algn="l" rtl="0">
              <a:buNone/>
              <a:defRPr sz="2400" b="1"/>
            </a:lvl3pPr>
            <a:lvl4pPr marL="1828480" indent="0" algn="l" rtl="0">
              <a:buNone/>
              <a:defRPr sz="2100" b="1"/>
            </a:lvl4pPr>
            <a:lvl5pPr marL="2437973" indent="0" algn="l" rtl="0">
              <a:buNone/>
              <a:defRPr sz="2100" b="1"/>
            </a:lvl5pPr>
            <a:lvl6pPr marL="3047467" indent="0" algn="l" rtl="0">
              <a:buNone/>
              <a:defRPr sz="2100" b="1"/>
            </a:lvl6pPr>
            <a:lvl7pPr marL="3656960" indent="0" algn="l" rtl="0">
              <a:buNone/>
              <a:defRPr sz="2100" b="1"/>
            </a:lvl7pPr>
            <a:lvl8pPr marL="4266453" indent="0" algn="l" rtl="0">
              <a:buNone/>
              <a:defRPr sz="2100" b="1"/>
            </a:lvl8pPr>
            <a:lvl9pPr marL="4875947" indent="0" algn="l" rtl="0">
              <a:buNone/>
              <a:defRPr sz="2100" b="1"/>
            </a:lvl9pPr>
          </a:lstStyle>
          <a:p>
            <a:pPr lvl="0" rtl="0"/>
            <a:r>
              <a:rPr lang="vi-VN"/>
              <a:t>Chỉnh sửa kiểu văn bản của Bản cái</a:t>
            </a:r>
          </a:p>
        </p:txBody>
      </p:sp>
      <p:sp>
        <p:nvSpPr>
          <p:cNvPr id="4" name="Chỗ dành sẵn cho Nội dung 3"/>
          <p:cNvSpPr>
            <a:spLocks noGrp="1"/>
          </p:cNvSpPr>
          <p:nvPr>
            <p:ph sz="half" idx="2"/>
          </p:nvPr>
        </p:nvSpPr>
        <p:spPr>
          <a:xfrm>
            <a:off x="914401" y="2717800"/>
            <a:ext cx="3810000" cy="3454400"/>
          </a:xfrm>
        </p:spPr>
        <p:txBody>
          <a:bodyPr rtlCol="0">
            <a:noAutofit/>
          </a:bodyPr>
          <a:lstStyle>
            <a:lvl1pPr algn="l" rtl="0">
              <a:defRPr sz="2800"/>
            </a:lvl1pPr>
            <a:lvl2pPr algn="l" rtl="0">
              <a:defRPr sz="2400"/>
            </a:lvl2pPr>
            <a:lvl3pPr algn="l" rtl="0">
              <a:defRPr sz="2000"/>
            </a:lvl3pPr>
            <a:lvl4pPr algn="l" rtl="0">
              <a:defRPr sz="2000"/>
            </a:lvl4pPr>
            <a:lvl5pPr algn="l" rtl="0">
              <a:defRPr sz="2000"/>
            </a:lvl5pPr>
            <a:lvl6pPr algn="l" rtl="0">
              <a:defRPr sz="2000"/>
            </a:lvl6pPr>
            <a:lvl7pPr algn="l" rtl="0">
              <a:defRPr sz="2000" baseline="0"/>
            </a:lvl7pPr>
            <a:lvl8pPr algn="l" rtl="0">
              <a:defRPr sz="2000" baseline="0"/>
            </a:lvl8pPr>
            <a:lvl9pPr algn="l" rtl="0">
              <a:defRPr sz="2000" baseline="0"/>
            </a:lvl9pPr>
          </a:lstStyle>
          <a:p>
            <a:pPr lvl="0" rtl="0"/>
            <a:r>
              <a:rPr lang="vi-VN"/>
              <a:t>Chỉnh sửa kiểu văn bản của Bản cái</a:t>
            </a:r>
          </a:p>
          <a:p>
            <a:pPr lvl="1" rtl="0"/>
            <a:r>
              <a:rPr lang="vi-VN"/>
              <a:t>Mức hai</a:t>
            </a:r>
          </a:p>
          <a:p>
            <a:pPr lvl="2" rtl="0"/>
            <a:r>
              <a:rPr lang="vi-VN"/>
              <a:t>Mức ba</a:t>
            </a:r>
          </a:p>
          <a:p>
            <a:pPr lvl="3" rtl="0"/>
            <a:r>
              <a:rPr lang="vi-VN"/>
              <a:t>Mức bốn</a:t>
            </a:r>
          </a:p>
          <a:p>
            <a:pPr lvl="4" rtl="0"/>
            <a:r>
              <a:rPr lang="vi-VN"/>
              <a:t>Mức năm</a:t>
            </a:r>
            <a:endParaRPr lang="vi-VN" dirty="0"/>
          </a:p>
        </p:txBody>
      </p:sp>
      <p:sp>
        <p:nvSpPr>
          <p:cNvPr id="5" name="Chỗ dành sẵn cho Văn bản 4"/>
          <p:cNvSpPr>
            <a:spLocks noGrp="1"/>
          </p:cNvSpPr>
          <p:nvPr>
            <p:ph type="body" sz="quarter" idx="3"/>
          </p:nvPr>
        </p:nvSpPr>
        <p:spPr>
          <a:xfrm>
            <a:off x="4873752" y="1701800"/>
            <a:ext cx="3813048" cy="914400"/>
          </a:xfrm>
        </p:spPr>
        <p:txBody>
          <a:bodyPr rtlCol="0" anchor="b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800" b="0" cap="all" spc="200" baseline="0">
                <a:solidFill>
                  <a:schemeClr val="accent1"/>
                </a:solidFill>
              </a:defRPr>
            </a:lvl1pPr>
            <a:lvl2pPr marL="609493" indent="0" algn="l" rtl="0">
              <a:buNone/>
              <a:defRPr sz="2700" b="1"/>
            </a:lvl2pPr>
            <a:lvl3pPr marL="1218987" indent="0" algn="l" rtl="0">
              <a:buNone/>
              <a:defRPr sz="2400" b="1"/>
            </a:lvl3pPr>
            <a:lvl4pPr marL="1828480" indent="0" algn="l" rtl="0">
              <a:buNone/>
              <a:defRPr sz="2100" b="1"/>
            </a:lvl4pPr>
            <a:lvl5pPr marL="2437973" indent="0" algn="l" rtl="0">
              <a:buNone/>
              <a:defRPr sz="2100" b="1"/>
            </a:lvl5pPr>
            <a:lvl6pPr marL="3047467" indent="0" algn="l" rtl="0">
              <a:buNone/>
              <a:defRPr sz="2100" b="1"/>
            </a:lvl6pPr>
            <a:lvl7pPr marL="3656960" indent="0" algn="l" rtl="0">
              <a:buNone/>
              <a:defRPr sz="2100" b="1"/>
            </a:lvl7pPr>
            <a:lvl8pPr marL="4266453" indent="0" algn="l" rtl="0">
              <a:buNone/>
              <a:defRPr sz="2100" b="1"/>
            </a:lvl8pPr>
            <a:lvl9pPr marL="4875947" indent="0" algn="l" rtl="0">
              <a:buNone/>
              <a:defRPr sz="2100" b="1"/>
            </a:lvl9pPr>
          </a:lstStyle>
          <a:p>
            <a:pPr lvl="0" rtl="0"/>
            <a:r>
              <a:rPr lang="vi-VN"/>
              <a:t>Chỉnh sửa kiểu văn bản của Bản cái</a:t>
            </a:r>
          </a:p>
        </p:txBody>
      </p:sp>
      <p:sp>
        <p:nvSpPr>
          <p:cNvPr id="6" name="Chỗ dành sẵn cho Nội dung 5"/>
          <p:cNvSpPr>
            <a:spLocks noGrp="1"/>
          </p:cNvSpPr>
          <p:nvPr>
            <p:ph sz="quarter" idx="4"/>
          </p:nvPr>
        </p:nvSpPr>
        <p:spPr>
          <a:xfrm>
            <a:off x="4876801" y="2717800"/>
            <a:ext cx="3810000" cy="3454400"/>
          </a:xfrm>
        </p:spPr>
        <p:txBody>
          <a:bodyPr rtlCol="0">
            <a:noAutofit/>
          </a:bodyPr>
          <a:lstStyle>
            <a:lvl1pPr algn="l" rtl="0">
              <a:defRPr sz="2800"/>
            </a:lvl1pPr>
            <a:lvl2pPr algn="l" rtl="0">
              <a:defRPr sz="2400"/>
            </a:lvl2pPr>
            <a:lvl3pPr algn="l" rtl="0">
              <a:defRPr sz="2000"/>
            </a:lvl3pPr>
            <a:lvl4pPr algn="l" rtl="0">
              <a:defRPr sz="2000"/>
            </a:lvl4pPr>
            <a:lvl5pPr algn="l" rtl="0">
              <a:defRPr sz="2000"/>
            </a:lvl5pPr>
            <a:lvl6pPr algn="l" rtl="0">
              <a:defRPr sz="2000" baseline="0"/>
            </a:lvl6pPr>
            <a:lvl7pPr algn="l" rtl="0">
              <a:defRPr sz="2000" baseline="0"/>
            </a:lvl7pPr>
            <a:lvl8pPr algn="l" rtl="0">
              <a:defRPr sz="2000" baseline="0"/>
            </a:lvl8pPr>
            <a:lvl9pPr algn="l" rtl="0">
              <a:defRPr sz="2000" baseline="0"/>
            </a:lvl9pPr>
          </a:lstStyle>
          <a:p>
            <a:pPr lvl="0" rtl="0"/>
            <a:r>
              <a:rPr lang="vi-VN"/>
              <a:t>Chỉnh sửa kiểu văn bản của Bản cái</a:t>
            </a:r>
          </a:p>
          <a:p>
            <a:pPr lvl="1" rtl="0"/>
            <a:r>
              <a:rPr lang="vi-VN"/>
              <a:t>Mức hai</a:t>
            </a:r>
          </a:p>
          <a:p>
            <a:pPr lvl="2" rtl="0"/>
            <a:r>
              <a:rPr lang="vi-VN"/>
              <a:t>Mức ba</a:t>
            </a:r>
          </a:p>
          <a:p>
            <a:pPr lvl="3" rtl="0"/>
            <a:r>
              <a:rPr lang="vi-VN"/>
              <a:t>Mức bốn</a:t>
            </a:r>
          </a:p>
          <a:p>
            <a:pPr lvl="4" rtl="0"/>
            <a:r>
              <a:rPr lang="vi-VN"/>
              <a:t>Mức năm</a:t>
            </a:r>
            <a:endParaRPr lang="vi-VN" dirty="0"/>
          </a:p>
        </p:txBody>
      </p:sp>
      <p:sp>
        <p:nvSpPr>
          <p:cNvPr id="7" name="Chỗ dành sẵn cho Ngày tháng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0D30990A-DCA1-4192-9396-D2AFF1B0D3D5}" type="datetime1">
              <a:rPr lang="vi-VN" smtClean="0"/>
              <a:pPr/>
              <a:t>15/06/2018</a:t>
            </a:fld>
            <a:endParaRPr lang="vi-VN" dirty="0"/>
          </a:p>
        </p:txBody>
      </p:sp>
      <p:sp>
        <p:nvSpPr>
          <p:cNvPr id="8" name="Chỗ dành sẵn cho Chân trang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vi-VN" dirty="0"/>
          </a:p>
        </p:txBody>
      </p:sp>
      <p:sp>
        <p:nvSpPr>
          <p:cNvPr id="9" name="Chỗ dành sẵn cho Số hiệu Bản chiếu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algn="r"/>
            <a:fld id="{C014DD1E-5D91-48A3-AD6D-45FBA980D106}" type="slidenum">
              <a:rPr lang="vi-VN" smtClean="0"/>
              <a:pPr algn="r"/>
              <a:t>‹#›</a:t>
            </a:fld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595381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hỉ Tiêu đ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rtl="0">
              <a:defRPr/>
            </a:lvl1pPr>
          </a:lstStyle>
          <a:p>
            <a:pPr rtl="0"/>
            <a:r>
              <a:rPr lang="vi-VN"/>
              <a:t>Bấm để sửa kiểu tiêu đề Bản cái</a:t>
            </a:r>
            <a:endParaRPr lang="vi-VN" dirty="0"/>
          </a:p>
        </p:txBody>
      </p:sp>
      <p:sp>
        <p:nvSpPr>
          <p:cNvPr id="3" name="Chỗ dành sẵn cho Ngày tháng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12CEFF36-C034-48C7-BE1C-EA2E40F759E2}" type="datetime1">
              <a:rPr lang="vi-VN" smtClean="0"/>
              <a:pPr/>
              <a:t>15/06/2018</a:t>
            </a:fld>
            <a:endParaRPr lang="vi-VN" dirty="0"/>
          </a:p>
        </p:txBody>
      </p:sp>
      <p:sp>
        <p:nvSpPr>
          <p:cNvPr id="4" name="Chỗ dành sẵn cho Chân trang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vi-VN" dirty="0"/>
          </a:p>
        </p:txBody>
      </p:sp>
      <p:sp>
        <p:nvSpPr>
          <p:cNvPr id="5" name="Chỗ dành sẵn cho Số hiệu Bản chiếu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algn="r"/>
            <a:fld id="{C014DD1E-5D91-48A3-AD6D-45FBA980D106}" type="slidenum">
              <a:rPr lang="vi-VN" smtClean="0"/>
              <a:pPr algn="r"/>
              <a:t>‹#›</a:t>
            </a:fld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1515229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rố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ỗ dành sẵn cho Ngày tháng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B6855BB2-9C7A-4F0C-B8B8-720AAEE433D1}" type="datetime1">
              <a:rPr lang="vi-VN" smtClean="0"/>
              <a:pPr/>
              <a:t>15/06/2018</a:t>
            </a:fld>
            <a:endParaRPr lang="vi-VN" dirty="0"/>
          </a:p>
        </p:txBody>
      </p:sp>
      <p:sp>
        <p:nvSpPr>
          <p:cNvPr id="3" name="Chỗ dành sẵn cho Chân trang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vi-VN" dirty="0"/>
          </a:p>
        </p:txBody>
      </p:sp>
      <p:sp>
        <p:nvSpPr>
          <p:cNvPr id="4" name="Chỗ dành sẵn cho Số hiệu Bản chiếu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algn="r"/>
            <a:fld id="{C014DD1E-5D91-48A3-AD6D-45FBA980D106}" type="slidenum">
              <a:rPr lang="vi-VN" smtClean="0"/>
              <a:pPr algn="r"/>
              <a:t>‹#›</a:t>
            </a:fld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Nội dung có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title"/>
          </p:nvPr>
        </p:nvSpPr>
        <p:spPr>
          <a:xfrm>
            <a:off x="914400" y="1701800"/>
            <a:ext cx="3048000" cy="2438400"/>
          </a:xfrm>
        </p:spPr>
        <p:txBody>
          <a:bodyPr rtlCol="0" anchor="b">
            <a:normAutofit/>
          </a:bodyPr>
          <a:lstStyle>
            <a:lvl1pPr algn="l" rtl="0">
              <a:defRPr sz="2800" b="0" cap="all" spc="200" baseline="0">
                <a:solidFill>
                  <a:schemeClr val="accent1"/>
                </a:solidFill>
              </a:defRPr>
            </a:lvl1pPr>
          </a:lstStyle>
          <a:p>
            <a:pPr rtl="0"/>
            <a:r>
              <a:rPr lang="vi-VN"/>
              <a:t>Bấm để sửa kiểu tiêu đề Bản cái</a:t>
            </a:r>
            <a:endParaRPr lang="vi-VN" dirty="0"/>
          </a:p>
        </p:txBody>
      </p:sp>
      <p:sp>
        <p:nvSpPr>
          <p:cNvPr id="4" name="Chỗ dành sẵn cho Văn bản 3"/>
          <p:cNvSpPr>
            <a:spLocks noGrp="1"/>
          </p:cNvSpPr>
          <p:nvPr>
            <p:ph type="body" sz="half" idx="2"/>
          </p:nvPr>
        </p:nvSpPr>
        <p:spPr>
          <a:xfrm>
            <a:off x="914400" y="4241800"/>
            <a:ext cx="3048000" cy="1930400"/>
          </a:xfrm>
        </p:spPr>
        <p:txBody>
          <a:bodyPr rtlCol="0">
            <a:normAutofit/>
          </a:bodyPr>
          <a:lstStyle>
            <a:lvl1pPr marL="0" indent="0" algn="l" rtl="0">
              <a:buNone/>
              <a:defRPr sz="2000"/>
            </a:lvl1pPr>
            <a:lvl2pPr marL="609493" indent="0" algn="l" rtl="0">
              <a:buNone/>
              <a:defRPr sz="1600"/>
            </a:lvl2pPr>
            <a:lvl3pPr marL="1218987" indent="0" algn="l" rtl="0">
              <a:buNone/>
              <a:defRPr sz="1300"/>
            </a:lvl3pPr>
            <a:lvl4pPr marL="1828480" indent="0" algn="l" rtl="0">
              <a:buNone/>
              <a:defRPr sz="1200"/>
            </a:lvl4pPr>
            <a:lvl5pPr marL="2437973" indent="0" algn="l" rtl="0">
              <a:buNone/>
              <a:defRPr sz="1200"/>
            </a:lvl5pPr>
            <a:lvl6pPr marL="3047467" indent="0" algn="l" rtl="0">
              <a:buNone/>
              <a:defRPr sz="1200"/>
            </a:lvl6pPr>
            <a:lvl7pPr marL="3656960" indent="0" algn="l" rtl="0">
              <a:buNone/>
              <a:defRPr sz="1200"/>
            </a:lvl7pPr>
            <a:lvl8pPr marL="4266453" indent="0" algn="l" rtl="0">
              <a:buNone/>
              <a:defRPr sz="1200"/>
            </a:lvl8pPr>
            <a:lvl9pPr marL="4875947" indent="0" algn="l" rtl="0">
              <a:buNone/>
              <a:defRPr sz="1200"/>
            </a:lvl9pPr>
          </a:lstStyle>
          <a:p>
            <a:pPr lvl="0" rtl="0"/>
            <a:r>
              <a:rPr lang="vi-VN"/>
              <a:t>Chỉnh sửa kiểu văn bản của Bản cái</a:t>
            </a:r>
          </a:p>
        </p:txBody>
      </p:sp>
      <p:sp>
        <p:nvSpPr>
          <p:cNvPr id="3" name="Chỗ dành sẵn cho Nội dung 2"/>
          <p:cNvSpPr>
            <a:spLocks noGrp="1"/>
          </p:cNvSpPr>
          <p:nvPr>
            <p:ph idx="1"/>
          </p:nvPr>
        </p:nvSpPr>
        <p:spPr>
          <a:xfrm>
            <a:off x="4114800" y="584200"/>
            <a:ext cx="4572000" cy="5588000"/>
          </a:xfrm>
        </p:spPr>
        <p:txBody>
          <a:bodyPr rtlCol="0">
            <a:normAutofit/>
          </a:bodyPr>
          <a:lstStyle>
            <a:lvl1pPr algn="l" rtl="0">
              <a:defRPr sz="2800"/>
            </a:lvl1pPr>
            <a:lvl2pPr algn="l" rtl="0">
              <a:defRPr sz="2400"/>
            </a:lvl2pPr>
            <a:lvl3pPr algn="l" rtl="0">
              <a:defRPr sz="2000"/>
            </a:lvl3pPr>
            <a:lvl4pPr algn="l" rtl="0">
              <a:defRPr sz="2000"/>
            </a:lvl4pPr>
            <a:lvl5pPr algn="l" rtl="0">
              <a:defRPr sz="2000"/>
            </a:lvl5pPr>
            <a:lvl6pPr algn="l" rtl="0">
              <a:defRPr sz="2000"/>
            </a:lvl6pPr>
            <a:lvl7pPr algn="l" rtl="0">
              <a:defRPr sz="2000"/>
            </a:lvl7pPr>
            <a:lvl8pPr algn="l" rtl="0">
              <a:defRPr sz="2000" baseline="0"/>
            </a:lvl8pPr>
            <a:lvl9pPr algn="l" rtl="0">
              <a:defRPr sz="2000" baseline="0"/>
            </a:lvl9pPr>
          </a:lstStyle>
          <a:p>
            <a:pPr lvl="0" rtl="0"/>
            <a:r>
              <a:rPr lang="vi-VN"/>
              <a:t>Chỉnh sửa kiểu văn bản của Bản cái</a:t>
            </a:r>
          </a:p>
          <a:p>
            <a:pPr lvl="1" rtl="0"/>
            <a:r>
              <a:rPr lang="vi-VN"/>
              <a:t>Mức hai</a:t>
            </a:r>
          </a:p>
          <a:p>
            <a:pPr lvl="2" rtl="0"/>
            <a:r>
              <a:rPr lang="vi-VN"/>
              <a:t>Mức ba</a:t>
            </a:r>
          </a:p>
          <a:p>
            <a:pPr lvl="3" rtl="0"/>
            <a:r>
              <a:rPr lang="vi-VN"/>
              <a:t>Mức bốn</a:t>
            </a:r>
          </a:p>
          <a:p>
            <a:pPr lvl="4" rtl="0"/>
            <a:r>
              <a:rPr lang="vi-VN"/>
              <a:t>Mức năm</a:t>
            </a:r>
            <a:endParaRPr lang="vi-VN" dirty="0"/>
          </a:p>
        </p:txBody>
      </p:sp>
      <p:sp>
        <p:nvSpPr>
          <p:cNvPr id="5" name="Chỗ dành sẵn cho Ngày tháng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7940B1DF-223B-4F64-9733-1307AFE8D77B}" type="datetime1">
              <a:rPr lang="vi-VN" smtClean="0"/>
              <a:pPr/>
              <a:t>15/06/2018</a:t>
            </a:fld>
            <a:endParaRPr lang="vi-VN" dirty="0"/>
          </a:p>
        </p:txBody>
      </p:sp>
      <p:sp>
        <p:nvSpPr>
          <p:cNvPr id="6" name="Chỗ dành sẵn cho Chân trang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vi-VN" dirty="0"/>
          </a:p>
        </p:txBody>
      </p:sp>
      <p:sp>
        <p:nvSpPr>
          <p:cNvPr id="7" name="Chỗ dành sẵn cho Số hiệu Bản chiếu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algn="r"/>
            <a:fld id="{C014DD1E-5D91-48A3-AD6D-45FBA980D106}" type="slidenum">
              <a:rPr lang="vi-VN" smtClean="0"/>
              <a:pPr algn="r"/>
              <a:t>‹#›</a:t>
            </a:fld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1618139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Ảnh có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title"/>
          </p:nvPr>
        </p:nvSpPr>
        <p:spPr>
          <a:xfrm>
            <a:off x="914400" y="1701800"/>
            <a:ext cx="3048000" cy="2438400"/>
          </a:xfrm>
        </p:spPr>
        <p:txBody>
          <a:bodyPr rtlCol="0" anchor="b">
            <a:normAutofit/>
          </a:bodyPr>
          <a:lstStyle>
            <a:lvl1pPr algn="l" rtl="0">
              <a:defRPr sz="2800" b="0" cap="all" spc="200" baseline="0">
                <a:solidFill>
                  <a:schemeClr val="accent1"/>
                </a:solidFill>
              </a:defRPr>
            </a:lvl1pPr>
          </a:lstStyle>
          <a:p>
            <a:pPr rtl="0"/>
            <a:r>
              <a:rPr lang="vi-VN"/>
              <a:t>Bấm để sửa kiểu tiêu đề Bản cái</a:t>
            </a:r>
            <a:endParaRPr lang="vi-VN" dirty="0"/>
          </a:p>
        </p:txBody>
      </p:sp>
      <p:sp>
        <p:nvSpPr>
          <p:cNvPr id="4" name="Chỗ dành sẵn cho Văn bản 3"/>
          <p:cNvSpPr>
            <a:spLocks noGrp="1"/>
          </p:cNvSpPr>
          <p:nvPr>
            <p:ph type="body" sz="half" idx="2"/>
          </p:nvPr>
        </p:nvSpPr>
        <p:spPr>
          <a:xfrm>
            <a:off x="914400" y="4241800"/>
            <a:ext cx="3048000" cy="1930400"/>
          </a:xfrm>
        </p:spPr>
        <p:txBody>
          <a:bodyPr rtlCol="0">
            <a:normAutofit/>
          </a:bodyPr>
          <a:lstStyle>
            <a:lvl1pPr marL="0" indent="0" algn="l" rtl="0">
              <a:buNone/>
              <a:defRPr sz="2000"/>
            </a:lvl1pPr>
            <a:lvl2pPr marL="609493" indent="0" algn="l" rtl="0">
              <a:buNone/>
              <a:defRPr sz="1600"/>
            </a:lvl2pPr>
            <a:lvl3pPr marL="1218987" indent="0" algn="l" rtl="0">
              <a:buNone/>
              <a:defRPr sz="1300"/>
            </a:lvl3pPr>
            <a:lvl4pPr marL="1828480" indent="0" algn="l" rtl="0">
              <a:buNone/>
              <a:defRPr sz="1200"/>
            </a:lvl4pPr>
            <a:lvl5pPr marL="2437973" indent="0" algn="l" rtl="0">
              <a:buNone/>
              <a:defRPr sz="1200"/>
            </a:lvl5pPr>
            <a:lvl6pPr marL="3047467" indent="0" algn="l" rtl="0">
              <a:buNone/>
              <a:defRPr sz="1200"/>
            </a:lvl6pPr>
            <a:lvl7pPr marL="3656960" indent="0" algn="l" rtl="0">
              <a:buNone/>
              <a:defRPr sz="1200"/>
            </a:lvl7pPr>
            <a:lvl8pPr marL="4266453" indent="0" algn="l" rtl="0">
              <a:buNone/>
              <a:defRPr sz="1200"/>
            </a:lvl8pPr>
            <a:lvl9pPr marL="4875947" indent="0" algn="l" rtl="0">
              <a:buNone/>
              <a:defRPr sz="1200"/>
            </a:lvl9pPr>
          </a:lstStyle>
          <a:p>
            <a:pPr lvl="0" rtl="0"/>
            <a:r>
              <a:rPr lang="vi-VN"/>
              <a:t>Chỉnh sửa kiểu văn bản của Bản cái</a:t>
            </a:r>
          </a:p>
        </p:txBody>
      </p:sp>
      <p:sp>
        <p:nvSpPr>
          <p:cNvPr id="3" name="Chỗ dành sẵn cho Ảnh 2" descr="Chỗ dành sẵn trống để thêm một hình ảnh. Bấm vào chỗ dành sẵn, rồi chọn hình ảnh mà bạn muốn thêm."/>
          <p:cNvSpPr>
            <a:spLocks noGrp="1"/>
          </p:cNvSpPr>
          <p:nvPr>
            <p:ph type="pic" idx="1"/>
          </p:nvPr>
        </p:nvSpPr>
        <p:spPr>
          <a:xfrm>
            <a:off x="4114800" y="584200"/>
            <a:ext cx="4572000" cy="5588000"/>
          </a:xfrm>
          <a:ln w="12700">
            <a:solidFill>
              <a:schemeClr val="bg1">
                <a:lumMod val="75000"/>
                <a:lumOff val="25000"/>
              </a:schemeClr>
            </a:solidFill>
            <a:miter lim="800000"/>
          </a:ln>
        </p:spPr>
        <p:txBody>
          <a:bodyPr rtlCol="0">
            <a:normAutofit/>
          </a:bodyPr>
          <a:lstStyle>
            <a:lvl1pPr marL="0" indent="0" algn="l" rtl="0">
              <a:buNone/>
              <a:defRPr sz="2800"/>
            </a:lvl1pPr>
            <a:lvl2pPr marL="609493" indent="0" algn="l" rtl="0">
              <a:buNone/>
              <a:defRPr sz="3700"/>
            </a:lvl2pPr>
            <a:lvl3pPr marL="1218987" indent="0" algn="l" rtl="0">
              <a:buNone/>
              <a:defRPr sz="3200"/>
            </a:lvl3pPr>
            <a:lvl4pPr marL="1828480" indent="0" algn="l" rtl="0">
              <a:buNone/>
              <a:defRPr sz="2700"/>
            </a:lvl4pPr>
            <a:lvl5pPr marL="2437973" indent="0" algn="l" rtl="0">
              <a:buNone/>
              <a:defRPr sz="2700"/>
            </a:lvl5pPr>
            <a:lvl6pPr marL="3047467" indent="0" algn="l" rtl="0">
              <a:buNone/>
              <a:defRPr sz="2700"/>
            </a:lvl6pPr>
            <a:lvl7pPr marL="3656960" indent="0" algn="l" rtl="0">
              <a:buNone/>
              <a:defRPr sz="2700"/>
            </a:lvl7pPr>
            <a:lvl8pPr marL="4266453" indent="0" algn="l" rtl="0">
              <a:buNone/>
              <a:defRPr sz="2700"/>
            </a:lvl8pPr>
            <a:lvl9pPr marL="4875947" indent="0" algn="l" rtl="0">
              <a:buNone/>
              <a:defRPr sz="2700"/>
            </a:lvl9pPr>
          </a:lstStyle>
          <a:p>
            <a:pPr rtl="0"/>
            <a:r>
              <a:rPr lang="vi-VN"/>
              <a:t>Bấm biểu tượng để thêm hình ảnh</a:t>
            </a:r>
            <a:endParaRPr lang="vi-VN" dirty="0"/>
          </a:p>
        </p:txBody>
      </p:sp>
      <p:sp>
        <p:nvSpPr>
          <p:cNvPr id="5" name="Chỗ dành sẵn cho Ngày tháng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EF5C684F-3C54-4279-B9B0-F758B5B30DCB}" type="datetime1">
              <a:rPr lang="vi-VN" smtClean="0"/>
              <a:pPr/>
              <a:t>15/06/2018</a:t>
            </a:fld>
            <a:endParaRPr lang="vi-VN" dirty="0"/>
          </a:p>
        </p:txBody>
      </p:sp>
      <p:sp>
        <p:nvSpPr>
          <p:cNvPr id="6" name="Chỗ dành sẵn cho Chân trang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vi-VN" dirty="0"/>
          </a:p>
        </p:txBody>
      </p:sp>
      <p:sp>
        <p:nvSpPr>
          <p:cNvPr id="7" name="Chỗ dành sẵn cho Số hiệu Bản chiếu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algn="r"/>
            <a:fld id="{C014DD1E-5D91-48A3-AD6D-45FBA980D106}" type="slidenum">
              <a:rPr lang="vi-VN" smtClean="0"/>
              <a:pPr algn="r"/>
              <a:t>‹#›</a:t>
            </a:fld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4223431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100000"/>
                <a:shade val="0"/>
                <a:satMod val="100000"/>
              </a:schemeClr>
            </a:gs>
            <a:gs pos="85000">
              <a:schemeClr val="bg2">
                <a:tint val="100000"/>
                <a:shade val="30000"/>
                <a:satMod val="100000"/>
              </a:schemeClr>
            </a:gs>
            <a:gs pos="100000">
              <a:schemeClr val="bg2">
                <a:shade val="60000"/>
                <a:satMod val="100000"/>
              </a:schemeClr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đường bên trái"/>
          <p:cNvGrpSpPr/>
          <p:nvPr/>
        </p:nvGrpSpPr>
        <p:grpSpPr>
          <a:xfrm>
            <a:off x="-11905" y="-3174"/>
            <a:ext cx="615155" cy="5229225"/>
            <a:chOff x="-11906" y="-2381"/>
            <a:chExt cx="615155" cy="3921919"/>
          </a:xfrm>
        </p:grpSpPr>
        <p:sp>
          <p:nvSpPr>
            <p:cNvPr id="10" name="Hình tự do 9"/>
            <p:cNvSpPr/>
            <p:nvPr/>
          </p:nvSpPr>
          <p:spPr>
            <a:xfrm>
              <a:off x="-9526" y="0"/>
              <a:ext cx="612775" cy="3919538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775" h="3919538">
                  <a:moveTo>
                    <a:pt x="0" y="3919538"/>
                  </a:moveTo>
                  <a:lnTo>
                    <a:pt x="612775" y="2984500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vi-VN" sz="2400" dirty="0">
                <a:latin typeface="+mj-lt"/>
              </a:endParaRPr>
            </a:p>
          </p:txBody>
        </p:sp>
        <p:sp>
          <p:nvSpPr>
            <p:cNvPr id="11" name="Hình tự do 10"/>
            <p:cNvSpPr/>
            <p:nvPr/>
          </p:nvSpPr>
          <p:spPr>
            <a:xfrm>
              <a:off x="-11906" y="0"/>
              <a:ext cx="410751" cy="3421856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202024 w 612775"/>
                <a:gd name="connsiteY1" fmla="*/ 3607676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10751 w 410751"/>
                <a:gd name="connsiteY2" fmla="*/ 0 h 3607676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09575 w 410751"/>
                <a:gd name="connsiteY2" fmla="*/ 185820 h 3607676"/>
                <a:gd name="connsiteX3" fmla="*/ 410751 w 410751"/>
                <a:gd name="connsiteY3" fmla="*/ 0 h 3607676"/>
                <a:gd name="connsiteX0" fmla="*/ 0 w 410751"/>
                <a:gd name="connsiteY0" fmla="*/ 3421856 h 3421856"/>
                <a:gd name="connsiteX1" fmla="*/ 410751 w 410751"/>
                <a:gd name="connsiteY1" fmla="*/ 2798680 h 3421856"/>
                <a:gd name="connsiteX2" fmla="*/ 409575 w 410751"/>
                <a:gd name="connsiteY2" fmla="*/ 0 h 342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751" h="3421856">
                  <a:moveTo>
                    <a:pt x="0" y="3421856"/>
                  </a:moveTo>
                  <a:lnTo>
                    <a:pt x="410751" y="2798680"/>
                  </a:lnTo>
                  <a:lnTo>
                    <a:pt x="409575" y="0"/>
                  </a:lnTo>
                </a:path>
              </a:pathLst>
            </a:cu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vi-VN" sz="2400" dirty="0">
                <a:latin typeface="+mj-lt"/>
              </a:endParaRPr>
            </a:p>
          </p:txBody>
        </p:sp>
        <p:sp>
          <p:nvSpPr>
            <p:cNvPr id="14" name="Hình tự do 13"/>
            <p:cNvSpPr/>
            <p:nvPr/>
          </p:nvSpPr>
          <p:spPr>
            <a:xfrm>
              <a:off x="-7144" y="-2381"/>
              <a:ext cx="238919" cy="297656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373856 w 612775"/>
                <a:gd name="connsiteY1" fmla="*/ 3344891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919 w 238919"/>
                <a:gd name="connsiteY2" fmla="*/ 0 h 3344891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125 w 238919"/>
                <a:gd name="connsiteY2" fmla="*/ 368330 h 3344891"/>
                <a:gd name="connsiteX3" fmla="*/ 238919 w 238919"/>
                <a:gd name="connsiteY3" fmla="*/ 0 h 3344891"/>
                <a:gd name="connsiteX0" fmla="*/ 0 w 238919"/>
                <a:gd name="connsiteY0" fmla="*/ 2976561 h 2976561"/>
                <a:gd name="connsiteX1" fmla="*/ 238919 w 238919"/>
                <a:gd name="connsiteY1" fmla="*/ 2616170 h 2976561"/>
                <a:gd name="connsiteX2" fmla="*/ 238125 w 238919"/>
                <a:gd name="connsiteY2" fmla="*/ 0 h 2976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8919" h="2976561">
                  <a:moveTo>
                    <a:pt x="0" y="2976561"/>
                  </a:moveTo>
                  <a:lnTo>
                    <a:pt x="238919" y="2616170"/>
                  </a:lnTo>
                  <a:cubicBezTo>
                    <a:pt x="238654" y="1744113"/>
                    <a:pt x="238390" y="872057"/>
                    <a:pt x="238125" y="0"/>
                  </a:cubicBezTo>
                </a:path>
              </a:pathLst>
            </a:cu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vi-VN" sz="2400" dirty="0">
                <a:latin typeface="+mj-lt"/>
              </a:endParaRPr>
            </a:p>
          </p:txBody>
        </p:sp>
      </p:grpSp>
      <p:sp>
        <p:nvSpPr>
          <p:cNvPr id="2" name="Chỗ dành sẵn cho Tiêu đề 1"/>
          <p:cNvSpPr>
            <a:spLocks noGrp="1"/>
          </p:cNvSpPr>
          <p:nvPr>
            <p:ph type="title"/>
          </p:nvPr>
        </p:nvSpPr>
        <p:spPr>
          <a:xfrm>
            <a:off x="914401" y="274637"/>
            <a:ext cx="7772400" cy="1223963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/>
          <a:p>
            <a:pPr rtl="0"/>
            <a:r>
              <a:rPr lang="vi-VN" dirty="0"/>
              <a:t>Bấm để sửa kiểu tiêu đề Bản cái</a:t>
            </a:r>
          </a:p>
        </p:txBody>
      </p:sp>
      <p:sp>
        <p:nvSpPr>
          <p:cNvPr id="3" name="Chỗ dành sẵn cho Văn bản 2"/>
          <p:cNvSpPr>
            <a:spLocks noGrp="1"/>
          </p:cNvSpPr>
          <p:nvPr>
            <p:ph type="body" idx="1"/>
          </p:nvPr>
        </p:nvSpPr>
        <p:spPr>
          <a:xfrm>
            <a:off x="914401" y="1701797"/>
            <a:ext cx="7772400" cy="4462272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 rtl="0"/>
            <a:r>
              <a:rPr lang="vi-VN" dirty="0" err="1"/>
              <a:t>Chỉnh</a:t>
            </a:r>
            <a:r>
              <a:rPr lang="vi-VN" dirty="0"/>
              <a:t> sửa </a:t>
            </a:r>
            <a:r>
              <a:rPr lang="vi-VN" dirty="0" err="1"/>
              <a:t>kiểu</a:t>
            </a:r>
            <a:r>
              <a:rPr lang="vi-VN" dirty="0"/>
              <a:t> văn bản </a:t>
            </a:r>
            <a:r>
              <a:rPr lang="vi-VN" dirty="0" err="1"/>
              <a:t>Bản</a:t>
            </a:r>
            <a:r>
              <a:rPr lang="vi-VN" dirty="0"/>
              <a:t> </a:t>
            </a:r>
            <a:r>
              <a:rPr lang="vi-VN" dirty="0" err="1"/>
              <a:t>cái</a:t>
            </a:r>
            <a:endParaRPr lang="vi-VN" dirty="0"/>
          </a:p>
          <a:p>
            <a:pPr lvl="1" rtl="0"/>
            <a:r>
              <a:rPr lang="vi-VN" dirty="0" err="1"/>
              <a:t>Mức</a:t>
            </a:r>
            <a:r>
              <a:rPr lang="vi-VN" dirty="0"/>
              <a:t> hai</a:t>
            </a:r>
          </a:p>
          <a:p>
            <a:pPr lvl="2" rtl="0"/>
            <a:r>
              <a:rPr lang="vi-VN" dirty="0" err="1"/>
              <a:t>Mức</a:t>
            </a:r>
            <a:r>
              <a:rPr lang="vi-VN" dirty="0"/>
              <a:t> ba</a:t>
            </a:r>
          </a:p>
          <a:p>
            <a:pPr lvl="3" rtl="0"/>
            <a:r>
              <a:rPr lang="vi-VN" dirty="0" err="1"/>
              <a:t>Mức</a:t>
            </a:r>
            <a:r>
              <a:rPr lang="vi-VN" dirty="0"/>
              <a:t> bốn</a:t>
            </a:r>
          </a:p>
          <a:p>
            <a:pPr lvl="4" rtl="0"/>
            <a:r>
              <a:rPr lang="vi-VN" dirty="0" err="1"/>
              <a:t>Mức</a:t>
            </a:r>
            <a:r>
              <a:rPr lang="vi-VN" dirty="0"/>
              <a:t> năm</a:t>
            </a:r>
          </a:p>
        </p:txBody>
      </p:sp>
      <p:sp>
        <p:nvSpPr>
          <p:cNvPr id="4" name="Chỗ dành sẵn cho Ngày tháng 3"/>
          <p:cNvSpPr>
            <a:spLocks noGrp="1"/>
          </p:cNvSpPr>
          <p:nvPr>
            <p:ph type="dt" sz="half" idx="2"/>
          </p:nvPr>
        </p:nvSpPr>
        <p:spPr>
          <a:xfrm>
            <a:off x="914400" y="6356353"/>
            <a:ext cx="1676400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 rtl="0">
              <a:defRPr sz="12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fld id="{6A2A195C-80C7-4E5F-8CB5-3793CEE1B6CA}" type="datetime1">
              <a:rPr lang="vi-VN" smtClean="0"/>
              <a:pPr/>
              <a:t>15/06/2018</a:t>
            </a:fld>
            <a:endParaRPr lang="vi-VN" dirty="0"/>
          </a:p>
        </p:txBody>
      </p:sp>
      <p:sp>
        <p:nvSpPr>
          <p:cNvPr id="5" name="Chỗ dành sẵn cho Chân trang 4"/>
          <p:cNvSpPr>
            <a:spLocks noGrp="1"/>
          </p:cNvSpPr>
          <p:nvPr>
            <p:ph type="ftr" sz="quarter" idx="3"/>
          </p:nvPr>
        </p:nvSpPr>
        <p:spPr>
          <a:xfrm>
            <a:off x="2590800" y="6356353"/>
            <a:ext cx="3962400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 rtl="0">
              <a:defRPr sz="12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endParaRPr lang="vi-VN" dirty="0"/>
          </a:p>
        </p:txBody>
      </p:sp>
      <p:sp>
        <p:nvSpPr>
          <p:cNvPr id="6" name="Chỗ dành sẵn cho Số hiệu Bản chiếu 5"/>
          <p:cNvSpPr>
            <a:spLocks noGrp="1"/>
          </p:cNvSpPr>
          <p:nvPr>
            <p:ph type="sldNum" sz="quarter" idx="4"/>
          </p:nvPr>
        </p:nvSpPr>
        <p:spPr>
          <a:xfrm>
            <a:off x="7924801" y="6356353"/>
            <a:ext cx="762000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 rtl="0">
              <a:defRPr sz="12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pPr algn="r"/>
            <a:fld id="{C014DD1E-5D91-48A3-AD6D-45FBA980D106}" type="slidenum">
              <a:rPr lang="vi-VN" smtClean="0"/>
              <a:pPr algn="r"/>
              <a:t>‹#›</a:t>
            </a:fld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1218987" rtl="0" eaLnBrk="1" latinLnBrk="0" hangingPunct="1">
        <a:lnSpc>
          <a:spcPct val="10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0000"/>
        </a:lnSpc>
        <a:spcBef>
          <a:spcPts val="1600"/>
        </a:spcBef>
        <a:buClr>
          <a:schemeClr val="accent1"/>
        </a:buClr>
        <a:buSzPct val="100000"/>
        <a:buFont typeface="Arial" pitchFamily="34" charset="0"/>
        <a:buChar char="•"/>
        <a:defRPr sz="2800" kern="1200">
          <a:solidFill>
            <a:schemeClr val="tx1"/>
          </a:solidFill>
          <a:latin typeface="+mj-lt"/>
          <a:ea typeface="+mn-ea"/>
          <a:cs typeface="+mn-cs"/>
        </a:defRPr>
      </a:lvl1pPr>
      <a:lvl2pPr marL="60949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400" kern="1200">
          <a:solidFill>
            <a:schemeClr val="tx1"/>
          </a:solidFill>
          <a:latin typeface="+mj-lt"/>
          <a:ea typeface="+mn-ea"/>
          <a:cs typeface="+mn-cs"/>
        </a:defRPr>
      </a:lvl2pPr>
      <a:lvl3pPr marL="91424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j-lt"/>
          <a:ea typeface="+mn-ea"/>
          <a:cs typeface="+mn-cs"/>
        </a:defRPr>
      </a:lvl3pPr>
      <a:lvl4pPr marL="1218987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j-lt"/>
          <a:ea typeface="+mn-ea"/>
          <a:cs typeface="+mn-cs"/>
        </a:defRPr>
      </a:lvl4pPr>
      <a:lvl5pPr marL="152373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j-lt"/>
          <a:ea typeface="+mn-ea"/>
          <a:cs typeface="+mn-cs"/>
        </a:defRPr>
      </a:lvl5pPr>
      <a:lvl6pPr marL="182848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vi-VN"/>
              <a:t>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AC99FE-4C34-4AD0-9FEE-821DEA98A61C}" type="datetimeFigureOut">
              <a:rPr lang="en-US" smtClean="0"/>
              <a:t>15/06/2018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2140EE-8371-4301-9939-08F639A56C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270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2.xml"/><Relationship Id="rId5" Type="http://schemas.openxmlformats.org/officeDocument/2006/relationships/diagramQuickStyle" Target="../diagrams/quickStyle12.xml"/><Relationship Id="rId4" Type="http://schemas.openxmlformats.org/officeDocument/2006/relationships/diagramLayout" Target="../diagrams/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3.xml"/><Relationship Id="rId7" Type="http://schemas.microsoft.com/office/2007/relationships/diagramDrawing" Target="../diagrams/drawing1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3.xml"/><Relationship Id="rId5" Type="http://schemas.openxmlformats.org/officeDocument/2006/relationships/diagramQuickStyle" Target="../diagrams/quickStyle13.xml"/><Relationship Id="rId4" Type="http://schemas.openxmlformats.org/officeDocument/2006/relationships/diagramLayout" Target="../diagrams/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4.xml"/><Relationship Id="rId7" Type="http://schemas.microsoft.com/office/2007/relationships/diagramDrawing" Target="../diagrams/drawing14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4.xml"/><Relationship Id="rId5" Type="http://schemas.openxmlformats.org/officeDocument/2006/relationships/diagramQuickStyle" Target="../diagrams/quickStyle14.xml"/><Relationship Id="rId4" Type="http://schemas.openxmlformats.org/officeDocument/2006/relationships/diagramLayout" Target="../diagrams/layout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>
            <a:extLst>
              <a:ext uri="{FF2B5EF4-FFF2-40B4-BE49-F238E27FC236}">
                <a16:creationId xmlns:a16="http://schemas.microsoft.com/office/drawing/2014/main" id="{DAA9C73C-94BE-48A4-A70A-105CC6E196F8}"/>
              </a:ext>
            </a:extLst>
          </p:cNvPr>
          <p:cNvSpPr/>
          <p:nvPr/>
        </p:nvSpPr>
        <p:spPr>
          <a:xfrm>
            <a:off x="163882" y="453199"/>
            <a:ext cx="6863218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TRƯỜNG ĐẠI HỌC BÁCH KHOA TPHM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KHOA ĐIỆN-ĐIỆN TỬ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BỘ MÔN ĐIỆN – ĐIỆN TỬ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3" descr="F:\Hoi sinh vien\Logo - Baner\logo\Logo-Truong.gif">
            <a:extLst>
              <a:ext uri="{FF2B5EF4-FFF2-40B4-BE49-F238E27FC236}">
                <a16:creationId xmlns:a16="http://schemas.microsoft.com/office/drawing/2014/main" id="{A29E5AA2-93EF-4A5A-9A73-6D59A1836393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7100" y="327939"/>
            <a:ext cx="1741117" cy="18641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Hình ảnh 7">
            <a:extLst>
              <a:ext uri="{FF2B5EF4-FFF2-40B4-BE49-F238E27FC236}">
                <a16:creationId xmlns:a16="http://schemas.microsoft.com/office/drawing/2014/main" id="{2F6B36C4-B5A8-41E4-9D18-4A17AE13DB2C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608" y="2422095"/>
            <a:ext cx="8522784" cy="4282720"/>
          </a:xfrm>
          <a:prstGeom prst="rect">
            <a:avLst/>
          </a:prstGeom>
          <a:effectLst>
            <a:softEdge rad="939800"/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</p:pic>
      <p:sp>
        <p:nvSpPr>
          <p:cNvPr id="6" name="TextBox 12">
            <a:extLst>
              <a:ext uri="{FF2B5EF4-FFF2-40B4-BE49-F238E27FC236}">
                <a16:creationId xmlns:a16="http://schemas.microsoft.com/office/drawing/2014/main" id="{693EBB68-8061-4699-B692-918152C7E6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3882" y="2638326"/>
            <a:ext cx="8879910" cy="2492990"/>
          </a:xfrm>
          <a:prstGeom prst="rect">
            <a:avLst/>
          </a:prstGeom>
          <a:noFill/>
          <a:ln>
            <a:noFill/>
          </a:ln>
          <a:effectLst>
            <a:outerShdw blurRad="76200" dist="88900" dir="5400000" algn="ctr" rotWithShape="0">
              <a:srgbClr val="000000">
                <a:alpha val="43137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LUẬN VĂN TỐT NGHIỆP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Multiroom Audio Controller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GVHD: HOÀNG TRANG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SVTH: </a:t>
            </a:r>
            <a:r>
              <a:rPr kumimoji="0" lang="en-US" alt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Trần</a:t>
            </a:r>
            <a:r>
              <a:rPr kumimoji="0" lang="en-US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Anh Tân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MSSV: 41303561</a:t>
            </a:r>
          </a:p>
        </p:txBody>
      </p:sp>
      <p:sp>
        <p:nvSpPr>
          <p:cNvPr id="9" name="TextBox 12">
            <a:extLst>
              <a:ext uri="{FF2B5EF4-FFF2-40B4-BE49-F238E27FC236}">
                <a16:creationId xmlns:a16="http://schemas.microsoft.com/office/drawing/2014/main" id="{102DA292-8B8D-4AFF-935F-E24E83A391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05414" y="6397037"/>
            <a:ext cx="2533171" cy="3077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2F6ACB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TP.Hồ</a:t>
            </a:r>
            <a:r>
              <a:rPr kumimoji="0" lang="en-US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2F6ACB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kumimoji="0" lang="en-US" alt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2F6ACB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Chí</a:t>
            </a:r>
            <a:r>
              <a:rPr kumimoji="0" lang="en-US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2F6ACB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Minh  21 /06/2018</a:t>
            </a:r>
          </a:p>
        </p:txBody>
      </p:sp>
    </p:spTree>
    <p:extLst>
      <p:ext uri="{BB962C8B-B14F-4D97-AF65-F5344CB8AC3E}">
        <p14:creationId xmlns:p14="http://schemas.microsoft.com/office/powerpoint/2010/main" val="25967810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30F04E3A-374E-4EAD-8992-021CE274C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1" y="274637"/>
            <a:ext cx="7772400" cy="1173163"/>
          </a:xfrm>
        </p:spPr>
        <p:txBody>
          <a:bodyPr>
            <a:normAutofit/>
          </a:bodyPr>
          <a:lstStyle/>
          <a:p>
            <a:pPr algn="ctr"/>
            <a:r>
              <a:rPr lang="en-US" sz="4800" dirty="0"/>
              <a:t>PHẦN CỨNG</a:t>
            </a:r>
          </a:p>
        </p:txBody>
      </p:sp>
      <p:pic>
        <p:nvPicPr>
          <p:cNvPr id="6" name="Picture 3" descr="F:\Hoi sinh vien\Logo - Baner\logo\Logo-Truong.gif">
            <a:extLst>
              <a:ext uri="{FF2B5EF4-FFF2-40B4-BE49-F238E27FC236}">
                <a16:creationId xmlns:a16="http://schemas.microsoft.com/office/drawing/2014/main" id="{B08A4BC8-C489-41EB-91C0-367B4E64C668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00" y="274636"/>
            <a:ext cx="1142999" cy="1173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Chỗ dành sẵn cho Ngày tháng 8">
            <a:extLst>
              <a:ext uri="{FF2B5EF4-FFF2-40B4-BE49-F238E27FC236}">
                <a16:creationId xmlns:a16="http://schemas.microsoft.com/office/drawing/2014/main" id="{BF9A729C-0049-442D-A3BD-465DF5286B1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172663" y="6209727"/>
            <a:ext cx="2133137" cy="365125"/>
          </a:xfrm>
        </p:spPr>
        <p:txBody>
          <a:bodyPr/>
          <a:lstStyle/>
          <a:p>
            <a:pPr algn="ctr"/>
            <a:fld id="{3C53E1BA-2836-4729-9CBE-5C4DAAF8C8FB}" type="datetime1">
              <a:rPr lang="vi-VN" smtClean="0"/>
              <a:pPr algn="ctr"/>
              <a:t>15/06/2018</a:t>
            </a:fld>
            <a:endParaRPr lang="vi-VN" dirty="0"/>
          </a:p>
        </p:txBody>
      </p:sp>
      <p:sp>
        <p:nvSpPr>
          <p:cNvPr id="10" name="Chỗ dành sẵn cho Chân trang 9">
            <a:extLst>
              <a:ext uri="{FF2B5EF4-FFF2-40B4-BE49-F238E27FC236}">
                <a16:creationId xmlns:a16="http://schemas.microsoft.com/office/drawing/2014/main" id="{32FC7E83-4BC5-40EF-B610-128F8EF46E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7219" y="6196445"/>
            <a:ext cx="3124200" cy="365125"/>
          </a:xfrm>
          <a:gradFill flip="none" rotWithShape="1">
            <a:gsLst>
              <a:gs pos="0">
                <a:schemeClr val="bg2">
                  <a:lumMod val="60000"/>
                  <a:lumOff val="40000"/>
                </a:schemeClr>
              </a:gs>
              <a:gs pos="74000">
                <a:schemeClr val="accent6">
                  <a:lumMod val="45000"/>
                  <a:lumOff val="55000"/>
                </a:schemeClr>
              </a:gs>
              <a:gs pos="83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/>
          <a:lstStyle/>
          <a:p>
            <a:pPr rtl="0"/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Trần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Anh Tân</a:t>
            </a:r>
            <a:endParaRPr lang="vi-VN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11" name="Chỗ dành sẵn cho Số hiệu Bản chiếu 10">
            <a:extLst>
              <a:ext uri="{FF2B5EF4-FFF2-40B4-BE49-F238E27FC236}">
                <a16:creationId xmlns:a16="http://schemas.microsoft.com/office/drawing/2014/main" id="{130AE37D-9696-4EC1-ADEA-F94B4D6BCF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C014DD1E-5D91-48A3-AD6D-45FBA980D106}" type="slidenum">
              <a:rPr lang="vi-VN" smtClean="0"/>
              <a:pPr algn="r"/>
              <a:t>10</a:t>
            </a:fld>
            <a:endParaRPr lang="vi-VN" dirty="0"/>
          </a:p>
        </p:txBody>
      </p:sp>
      <p:sp>
        <p:nvSpPr>
          <p:cNvPr id="12" name="Chỗ dành sẵn cho Chân trang 9">
            <a:extLst>
              <a:ext uri="{FF2B5EF4-FFF2-40B4-BE49-F238E27FC236}">
                <a16:creationId xmlns:a16="http://schemas.microsoft.com/office/drawing/2014/main" id="{C24280C2-5E43-4382-8F8D-E8D4A05C8185}"/>
              </a:ext>
            </a:extLst>
          </p:cNvPr>
          <p:cNvSpPr txBox="1">
            <a:spLocks/>
          </p:cNvSpPr>
          <p:nvPr/>
        </p:nvSpPr>
        <p:spPr>
          <a:xfrm>
            <a:off x="0" y="6209727"/>
            <a:ext cx="3027219" cy="365125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75000"/>
                </a:schemeClr>
              </a:gs>
              <a:gs pos="40000">
                <a:schemeClr val="dk1">
                  <a:tint val="30000"/>
                  <a:satMod val="260000"/>
                  <a:lumMod val="84000"/>
                </a:schemeClr>
              </a:gs>
              <a:gs pos="100000">
                <a:schemeClr val="dk1">
                  <a:tint val="100000"/>
                  <a:satMod val="110000"/>
                </a:schemeClr>
              </a:gs>
            </a:gsLst>
            <a:lin ang="10800000" scaled="1"/>
            <a:tileRect/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lIns="121899" tIns="60949" rIns="121899" bIns="60949" rtlCol="0" anchor="ctr"/>
          <a:lstStyle>
            <a:defPPr rtl="0">
              <a:defRPr lang="vi-vn"/>
            </a:defPPr>
            <a:lvl1pPr marL="0" algn="ctr" defTabSz="1218987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Bộ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</a:t>
            </a:r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môn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</a:t>
            </a:r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Điện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– </a:t>
            </a:r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Điện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</a:t>
            </a:r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Tử</a:t>
            </a:r>
            <a:endParaRPr lang="vi-VN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13" name="Chỗ dành sẵn cho Chân trang 9">
            <a:extLst>
              <a:ext uri="{FF2B5EF4-FFF2-40B4-BE49-F238E27FC236}">
                <a16:creationId xmlns:a16="http://schemas.microsoft.com/office/drawing/2014/main" id="{FE37541B-796D-4542-80B9-4A345A033BD8}"/>
              </a:ext>
            </a:extLst>
          </p:cNvPr>
          <p:cNvSpPr txBox="1">
            <a:spLocks/>
          </p:cNvSpPr>
          <p:nvPr/>
        </p:nvSpPr>
        <p:spPr>
          <a:xfrm>
            <a:off x="685800" y="20513"/>
            <a:ext cx="3027219" cy="365125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75000"/>
                </a:schemeClr>
              </a:gs>
              <a:gs pos="40000">
                <a:schemeClr val="dk1">
                  <a:tint val="30000"/>
                  <a:satMod val="260000"/>
                  <a:lumMod val="84000"/>
                </a:schemeClr>
              </a:gs>
              <a:gs pos="100000">
                <a:schemeClr val="dk1">
                  <a:tint val="100000"/>
                  <a:satMod val="110000"/>
                </a:schemeClr>
              </a:gs>
            </a:gsLst>
            <a:lin ang="0" scaled="1"/>
            <a:tileRect/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lIns="121899" tIns="60949" rIns="121899" bIns="60949" rtlCol="0" anchor="ctr"/>
          <a:lstStyle>
            <a:defPPr rtl="0">
              <a:defRPr lang="vi-vn"/>
            </a:defPPr>
            <a:lvl1pPr marL="0" algn="ctr" defTabSz="1218987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Tr</a:t>
            </a:r>
            <a:r>
              <a:rPr lang="vi-VN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ư</a:t>
            </a:r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ờng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ĐH </a:t>
            </a:r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Bách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Khoa TPHCM</a:t>
            </a:r>
            <a:endParaRPr lang="vi-VN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14" name="Chỗ dành sẵn cho Chân trang 9">
            <a:extLst>
              <a:ext uri="{FF2B5EF4-FFF2-40B4-BE49-F238E27FC236}">
                <a16:creationId xmlns:a16="http://schemas.microsoft.com/office/drawing/2014/main" id="{492592CE-CA7F-4D80-9E4F-A76650BE67FF}"/>
              </a:ext>
            </a:extLst>
          </p:cNvPr>
          <p:cNvSpPr txBox="1">
            <a:spLocks/>
          </p:cNvSpPr>
          <p:nvPr/>
        </p:nvSpPr>
        <p:spPr>
          <a:xfrm>
            <a:off x="5105400" y="61152"/>
            <a:ext cx="3027219" cy="365125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75000"/>
                </a:schemeClr>
              </a:gs>
              <a:gs pos="40000">
                <a:schemeClr val="dk1">
                  <a:tint val="30000"/>
                  <a:satMod val="260000"/>
                  <a:lumMod val="84000"/>
                </a:schemeClr>
              </a:gs>
              <a:gs pos="100000">
                <a:schemeClr val="dk1">
                  <a:tint val="100000"/>
                  <a:satMod val="110000"/>
                </a:schemeClr>
              </a:gs>
            </a:gsLst>
            <a:lin ang="10800000" scaled="1"/>
            <a:tileRect/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lIns="121899" tIns="60949" rIns="121899" bIns="60949" rtlCol="0" anchor="ctr"/>
          <a:lstStyle>
            <a:defPPr rtl="0">
              <a:defRPr lang="vi-vn"/>
            </a:defPPr>
            <a:lvl1pPr marL="0" algn="ctr" defTabSz="1218987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GVHD: </a:t>
            </a:r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TS.Hoàng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Trang</a:t>
            </a:r>
            <a:endParaRPr lang="vi-VN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graphicFrame>
        <p:nvGraphicFramePr>
          <p:cNvPr id="3" name="Sơ đồ 2">
            <a:extLst>
              <a:ext uri="{FF2B5EF4-FFF2-40B4-BE49-F238E27FC236}">
                <a16:creationId xmlns:a16="http://schemas.microsoft.com/office/drawing/2014/main" id="{52D40589-752C-4CB3-A3E8-F525A5F46BB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07680844"/>
              </p:ext>
            </p:extLst>
          </p:nvPr>
        </p:nvGraphicFramePr>
        <p:xfrm>
          <a:off x="1524000" y="1397000"/>
          <a:ext cx="6477000" cy="4470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5" name="Hình ảnh 14">
            <a:extLst>
              <a:ext uri="{FF2B5EF4-FFF2-40B4-BE49-F238E27FC236}">
                <a16:creationId xmlns:a16="http://schemas.microsoft.com/office/drawing/2014/main" id="{467EC49A-2F16-43A7-8A78-59F161285B73}"/>
              </a:ext>
            </a:extLst>
          </p:cNvPr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1904" y="3095928"/>
            <a:ext cx="3372167" cy="1539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08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30F04E3A-374E-4EAD-8992-021CE274C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1" y="274637"/>
            <a:ext cx="7772400" cy="1173163"/>
          </a:xfrm>
        </p:spPr>
        <p:txBody>
          <a:bodyPr>
            <a:normAutofit/>
          </a:bodyPr>
          <a:lstStyle/>
          <a:p>
            <a:pPr algn="ctr"/>
            <a:r>
              <a:rPr lang="en-US" sz="4800" dirty="0"/>
              <a:t>PHẦN CỨNG</a:t>
            </a:r>
          </a:p>
        </p:txBody>
      </p:sp>
      <p:pic>
        <p:nvPicPr>
          <p:cNvPr id="6" name="Picture 3" descr="F:\Hoi sinh vien\Logo - Baner\logo\Logo-Truong.gif">
            <a:extLst>
              <a:ext uri="{FF2B5EF4-FFF2-40B4-BE49-F238E27FC236}">
                <a16:creationId xmlns:a16="http://schemas.microsoft.com/office/drawing/2014/main" id="{B08A4BC8-C489-41EB-91C0-367B4E64C668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00" y="274636"/>
            <a:ext cx="1142999" cy="1173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Chỗ dành sẵn cho Ngày tháng 8">
            <a:extLst>
              <a:ext uri="{FF2B5EF4-FFF2-40B4-BE49-F238E27FC236}">
                <a16:creationId xmlns:a16="http://schemas.microsoft.com/office/drawing/2014/main" id="{BF9A729C-0049-442D-A3BD-465DF5286B1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172663" y="6209727"/>
            <a:ext cx="2133137" cy="365125"/>
          </a:xfrm>
        </p:spPr>
        <p:txBody>
          <a:bodyPr/>
          <a:lstStyle/>
          <a:p>
            <a:pPr algn="ctr"/>
            <a:fld id="{3C53E1BA-2836-4729-9CBE-5C4DAAF8C8FB}" type="datetime1">
              <a:rPr lang="vi-VN" smtClean="0"/>
              <a:pPr algn="ctr"/>
              <a:t>15/06/2018</a:t>
            </a:fld>
            <a:endParaRPr lang="vi-VN" dirty="0"/>
          </a:p>
        </p:txBody>
      </p:sp>
      <p:sp>
        <p:nvSpPr>
          <p:cNvPr id="10" name="Chỗ dành sẵn cho Chân trang 9">
            <a:extLst>
              <a:ext uri="{FF2B5EF4-FFF2-40B4-BE49-F238E27FC236}">
                <a16:creationId xmlns:a16="http://schemas.microsoft.com/office/drawing/2014/main" id="{32FC7E83-4BC5-40EF-B610-128F8EF46E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7219" y="6196445"/>
            <a:ext cx="3124200" cy="365125"/>
          </a:xfrm>
          <a:gradFill flip="none" rotWithShape="1">
            <a:gsLst>
              <a:gs pos="0">
                <a:schemeClr val="bg2">
                  <a:lumMod val="60000"/>
                  <a:lumOff val="40000"/>
                </a:schemeClr>
              </a:gs>
              <a:gs pos="74000">
                <a:schemeClr val="accent6">
                  <a:lumMod val="45000"/>
                  <a:lumOff val="55000"/>
                </a:schemeClr>
              </a:gs>
              <a:gs pos="83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/>
          <a:lstStyle/>
          <a:p>
            <a:pPr rtl="0"/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Trần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Anh Tân</a:t>
            </a:r>
            <a:endParaRPr lang="vi-VN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11" name="Chỗ dành sẵn cho Số hiệu Bản chiếu 10">
            <a:extLst>
              <a:ext uri="{FF2B5EF4-FFF2-40B4-BE49-F238E27FC236}">
                <a16:creationId xmlns:a16="http://schemas.microsoft.com/office/drawing/2014/main" id="{130AE37D-9696-4EC1-ADEA-F94B4D6BCF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C014DD1E-5D91-48A3-AD6D-45FBA980D106}" type="slidenum">
              <a:rPr lang="vi-VN" smtClean="0"/>
              <a:pPr algn="r"/>
              <a:t>11</a:t>
            </a:fld>
            <a:endParaRPr lang="vi-VN" dirty="0"/>
          </a:p>
        </p:txBody>
      </p:sp>
      <p:sp>
        <p:nvSpPr>
          <p:cNvPr id="12" name="Chỗ dành sẵn cho Chân trang 9">
            <a:extLst>
              <a:ext uri="{FF2B5EF4-FFF2-40B4-BE49-F238E27FC236}">
                <a16:creationId xmlns:a16="http://schemas.microsoft.com/office/drawing/2014/main" id="{C24280C2-5E43-4382-8F8D-E8D4A05C8185}"/>
              </a:ext>
            </a:extLst>
          </p:cNvPr>
          <p:cNvSpPr txBox="1">
            <a:spLocks/>
          </p:cNvSpPr>
          <p:nvPr/>
        </p:nvSpPr>
        <p:spPr>
          <a:xfrm>
            <a:off x="0" y="6209727"/>
            <a:ext cx="3027219" cy="365125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75000"/>
                </a:schemeClr>
              </a:gs>
              <a:gs pos="40000">
                <a:schemeClr val="dk1">
                  <a:tint val="30000"/>
                  <a:satMod val="260000"/>
                  <a:lumMod val="84000"/>
                </a:schemeClr>
              </a:gs>
              <a:gs pos="100000">
                <a:schemeClr val="dk1">
                  <a:tint val="100000"/>
                  <a:satMod val="110000"/>
                </a:schemeClr>
              </a:gs>
            </a:gsLst>
            <a:lin ang="10800000" scaled="1"/>
            <a:tileRect/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lIns="121899" tIns="60949" rIns="121899" bIns="60949" rtlCol="0" anchor="ctr"/>
          <a:lstStyle>
            <a:defPPr rtl="0">
              <a:defRPr lang="vi-vn"/>
            </a:defPPr>
            <a:lvl1pPr marL="0" algn="ctr" defTabSz="1218987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Bộ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</a:t>
            </a:r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môn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</a:t>
            </a:r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Điện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– </a:t>
            </a:r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Điện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</a:t>
            </a:r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Tử</a:t>
            </a:r>
            <a:endParaRPr lang="vi-VN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13" name="Chỗ dành sẵn cho Chân trang 9">
            <a:extLst>
              <a:ext uri="{FF2B5EF4-FFF2-40B4-BE49-F238E27FC236}">
                <a16:creationId xmlns:a16="http://schemas.microsoft.com/office/drawing/2014/main" id="{FE37541B-796D-4542-80B9-4A345A033BD8}"/>
              </a:ext>
            </a:extLst>
          </p:cNvPr>
          <p:cNvSpPr txBox="1">
            <a:spLocks/>
          </p:cNvSpPr>
          <p:nvPr/>
        </p:nvSpPr>
        <p:spPr>
          <a:xfrm>
            <a:off x="685800" y="20513"/>
            <a:ext cx="3027219" cy="365125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75000"/>
                </a:schemeClr>
              </a:gs>
              <a:gs pos="40000">
                <a:schemeClr val="dk1">
                  <a:tint val="30000"/>
                  <a:satMod val="260000"/>
                  <a:lumMod val="84000"/>
                </a:schemeClr>
              </a:gs>
              <a:gs pos="100000">
                <a:schemeClr val="dk1">
                  <a:tint val="100000"/>
                  <a:satMod val="110000"/>
                </a:schemeClr>
              </a:gs>
            </a:gsLst>
            <a:lin ang="0" scaled="1"/>
            <a:tileRect/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lIns="121899" tIns="60949" rIns="121899" bIns="60949" rtlCol="0" anchor="ctr"/>
          <a:lstStyle>
            <a:defPPr rtl="0">
              <a:defRPr lang="vi-vn"/>
            </a:defPPr>
            <a:lvl1pPr marL="0" algn="ctr" defTabSz="1218987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Tr</a:t>
            </a:r>
            <a:r>
              <a:rPr lang="vi-VN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ư</a:t>
            </a:r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ờng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ĐH </a:t>
            </a:r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Bách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Khoa TPHCM</a:t>
            </a:r>
            <a:endParaRPr lang="vi-VN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14" name="Chỗ dành sẵn cho Chân trang 9">
            <a:extLst>
              <a:ext uri="{FF2B5EF4-FFF2-40B4-BE49-F238E27FC236}">
                <a16:creationId xmlns:a16="http://schemas.microsoft.com/office/drawing/2014/main" id="{492592CE-CA7F-4D80-9E4F-A76650BE67FF}"/>
              </a:ext>
            </a:extLst>
          </p:cNvPr>
          <p:cNvSpPr txBox="1">
            <a:spLocks/>
          </p:cNvSpPr>
          <p:nvPr/>
        </p:nvSpPr>
        <p:spPr>
          <a:xfrm>
            <a:off x="5105400" y="61152"/>
            <a:ext cx="3027219" cy="365125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75000"/>
                </a:schemeClr>
              </a:gs>
              <a:gs pos="40000">
                <a:schemeClr val="dk1">
                  <a:tint val="30000"/>
                  <a:satMod val="260000"/>
                  <a:lumMod val="84000"/>
                </a:schemeClr>
              </a:gs>
              <a:gs pos="100000">
                <a:schemeClr val="dk1">
                  <a:tint val="100000"/>
                  <a:satMod val="110000"/>
                </a:schemeClr>
              </a:gs>
            </a:gsLst>
            <a:lin ang="10800000" scaled="1"/>
            <a:tileRect/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lIns="121899" tIns="60949" rIns="121899" bIns="60949" rtlCol="0" anchor="ctr"/>
          <a:lstStyle>
            <a:defPPr rtl="0">
              <a:defRPr lang="vi-vn"/>
            </a:defPPr>
            <a:lvl1pPr marL="0" algn="ctr" defTabSz="1218987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GVHD: </a:t>
            </a:r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TS.Hoàng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Trang</a:t>
            </a:r>
            <a:endParaRPr lang="vi-VN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graphicFrame>
        <p:nvGraphicFramePr>
          <p:cNvPr id="3" name="Sơ đồ 2">
            <a:extLst>
              <a:ext uri="{FF2B5EF4-FFF2-40B4-BE49-F238E27FC236}">
                <a16:creationId xmlns:a16="http://schemas.microsoft.com/office/drawing/2014/main" id="{52D40589-752C-4CB3-A3E8-F525A5F46BB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11150802"/>
              </p:ext>
            </p:extLst>
          </p:nvPr>
        </p:nvGraphicFramePr>
        <p:xfrm>
          <a:off x="1198419" y="1186874"/>
          <a:ext cx="7266708" cy="49639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026" name="Picture 2" descr="Káº¿t quáº£ hÃ¬nh áº£nh cho ATMEGA328">
            <a:extLst>
              <a:ext uri="{FF2B5EF4-FFF2-40B4-BE49-F238E27FC236}">
                <a16:creationId xmlns:a16="http://schemas.microsoft.com/office/drawing/2014/main" id="{CC9E74C3-3FC3-44A1-81F1-396227DDFA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873" y="1905000"/>
            <a:ext cx="2209800" cy="4209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1734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30F04E3A-374E-4EAD-8992-021CE274C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1" y="274637"/>
            <a:ext cx="7772400" cy="1173163"/>
          </a:xfrm>
        </p:spPr>
        <p:txBody>
          <a:bodyPr>
            <a:normAutofit/>
          </a:bodyPr>
          <a:lstStyle/>
          <a:p>
            <a:pPr algn="ctr"/>
            <a:r>
              <a:rPr lang="en-US" sz="4800" dirty="0"/>
              <a:t>PHẦN CỨNG</a:t>
            </a:r>
          </a:p>
        </p:txBody>
      </p:sp>
      <p:pic>
        <p:nvPicPr>
          <p:cNvPr id="6" name="Picture 3" descr="F:\Hoi sinh vien\Logo - Baner\logo\Logo-Truong.gif">
            <a:extLst>
              <a:ext uri="{FF2B5EF4-FFF2-40B4-BE49-F238E27FC236}">
                <a16:creationId xmlns:a16="http://schemas.microsoft.com/office/drawing/2014/main" id="{B08A4BC8-C489-41EB-91C0-367B4E64C668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00" y="274636"/>
            <a:ext cx="1142999" cy="1173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Chỗ dành sẵn cho Ngày tháng 8">
            <a:extLst>
              <a:ext uri="{FF2B5EF4-FFF2-40B4-BE49-F238E27FC236}">
                <a16:creationId xmlns:a16="http://schemas.microsoft.com/office/drawing/2014/main" id="{BF9A729C-0049-442D-A3BD-465DF5286B1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172663" y="6209727"/>
            <a:ext cx="2133137" cy="365125"/>
          </a:xfrm>
        </p:spPr>
        <p:txBody>
          <a:bodyPr/>
          <a:lstStyle/>
          <a:p>
            <a:pPr algn="ctr"/>
            <a:fld id="{3C53E1BA-2836-4729-9CBE-5C4DAAF8C8FB}" type="datetime1">
              <a:rPr lang="vi-VN" smtClean="0"/>
              <a:pPr algn="ctr"/>
              <a:t>15/06/2018</a:t>
            </a:fld>
            <a:endParaRPr lang="vi-VN" dirty="0"/>
          </a:p>
        </p:txBody>
      </p:sp>
      <p:sp>
        <p:nvSpPr>
          <p:cNvPr id="10" name="Chỗ dành sẵn cho Chân trang 9">
            <a:extLst>
              <a:ext uri="{FF2B5EF4-FFF2-40B4-BE49-F238E27FC236}">
                <a16:creationId xmlns:a16="http://schemas.microsoft.com/office/drawing/2014/main" id="{32FC7E83-4BC5-40EF-B610-128F8EF46E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7219" y="6196445"/>
            <a:ext cx="3124200" cy="365125"/>
          </a:xfrm>
          <a:gradFill flip="none" rotWithShape="1">
            <a:gsLst>
              <a:gs pos="0">
                <a:schemeClr val="bg2">
                  <a:lumMod val="60000"/>
                  <a:lumOff val="40000"/>
                </a:schemeClr>
              </a:gs>
              <a:gs pos="74000">
                <a:schemeClr val="accent6">
                  <a:lumMod val="45000"/>
                  <a:lumOff val="55000"/>
                </a:schemeClr>
              </a:gs>
              <a:gs pos="83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/>
          <a:lstStyle/>
          <a:p>
            <a:pPr rtl="0"/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Trần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Anh Tân</a:t>
            </a:r>
            <a:endParaRPr lang="vi-VN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11" name="Chỗ dành sẵn cho Số hiệu Bản chiếu 10">
            <a:extLst>
              <a:ext uri="{FF2B5EF4-FFF2-40B4-BE49-F238E27FC236}">
                <a16:creationId xmlns:a16="http://schemas.microsoft.com/office/drawing/2014/main" id="{130AE37D-9696-4EC1-ADEA-F94B4D6BCF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C014DD1E-5D91-48A3-AD6D-45FBA980D106}" type="slidenum">
              <a:rPr lang="vi-VN" smtClean="0"/>
              <a:pPr algn="r"/>
              <a:t>12</a:t>
            </a:fld>
            <a:endParaRPr lang="vi-VN" dirty="0"/>
          </a:p>
        </p:txBody>
      </p:sp>
      <p:sp>
        <p:nvSpPr>
          <p:cNvPr id="12" name="Chỗ dành sẵn cho Chân trang 9">
            <a:extLst>
              <a:ext uri="{FF2B5EF4-FFF2-40B4-BE49-F238E27FC236}">
                <a16:creationId xmlns:a16="http://schemas.microsoft.com/office/drawing/2014/main" id="{C24280C2-5E43-4382-8F8D-E8D4A05C8185}"/>
              </a:ext>
            </a:extLst>
          </p:cNvPr>
          <p:cNvSpPr txBox="1">
            <a:spLocks/>
          </p:cNvSpPr>
          <p:nvPr/>
        </p:nvSpPr>
        <p:spPr>
          <a:xfrm>
            <a:off x="0" y="6209727"/>
            <a:ext cx="3027219" cy="365125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75000"/>
                </a:schemeClr>
              </a:gs>
              <a:gs pos="40000">
                <a:schemeClr val="dk1">
                  <a:tint val="30000"/>
                  <a:satMod val="260000"/>
                  <a:lumMod val="84000"/>
                </a:schemeClr>
              </a:gs>
              <a:gs pos="100000">
                <a:schemeClr val="dk1">
                  <a:tint val="100000"/>
                  <a:satMod val="110000"/>
                </a:schemeClr>
              </a:gs>
            </a:gsLst>
            <a:lin ang="10800000" scaled="1"/>
            <a:tileRect/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lIns="121899" tIns="60949" rIns="121899" bIns="60949" rtlCol="0" anchor="ctr"/>
          <a:lstStyle>
            <a:defPPr rtl="0">
              <a:defRPr lang="vi-vn"/>
            </a:defPPr>
            <a:lvl1pPr marL="0" algn="ctr" defTabSz="1218987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Bộ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</a:t>
            </a:r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môn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</a:t>
            </a:r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Điện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– </a:t>
            </a:r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Điện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</a:t>
            </a:r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Tử</a:t>
            </a:r>
            <a:endParaRPr lang="vi-VN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13" name="Chỗ dành sẵn cho Chân trang 9">
            <a:extLst>
              <a:ext uri="{FF2B5EF4-FFF2-40B4-BE49-F238E27FC236}">
                <a16:creationId xmlns:a16="http://schemas.microsoft.com/office/drawing/2014/main" id="{FE37541B-796D-4542-80B9-4A345A033BD8}"/>
              </a:ext>
            </a:extLst>
          </p:cNvPr>
          <p:cNvSpPr txBox="1">
            <a:spLocks/>
          </p:cNvSpPr>
          <p:nvPr/>
        </p:nvSpPr>
        <p:spPr>
          <a:xfrm>
            <a:off x="685800" y="20513"/>
            <a:ext cx="3027219" cy="365125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75000"/>
                </a:schemeClr>
              </a:gs>
              <a:gs pos="40000">
                <a:schemeClr val="dk1">
                  <a:tint val="30000"/>
                  <a:satMod val="260000"/>
                  <a:lumMod val="84000"/>
                </a:schemeClr>
              </a:gs>
              <a:gs pos="100000">
                <a:schemeClr val="dk1">
                  <a:tint val="100000"/>
                  <a:satMod val="110000"/>
                </a:schemeClr>
              </a:gs>
            </a:gsLst>
            <a:lin ang="0" scaled="1"/>
            <a:tileRect/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lIns="121899" tIns="60949" rIns="121899" bIns="60949" rtlCol="0" anchor="ctr"/>
          <a:lstStyle>
            <a:defPPr rtl="0">
              <a:defRPr lang="vi-vn"/>
            </a:defPPr>
            <a:lvl1pPr marL="0" algn="ctr" defTabSz="1218987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Tr</a:t>
            </a:r>
            <a:r>
              <a:rPr lang="vi-VN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ư</a:t>
            </a:r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ờng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ĐH </a:t>
            </a:r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Bách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Khoa TPHCM</a:t>
            </a:r>
            <a:endParaRPr lang="vi-VN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14" name="Chỗ dành sẵn cho Chân trang 9">
            <a:extLst>
              <a:ext uri="{FF2B5EF4-FFF2-40B4-BE49-F238E27FC236}">
                <a16:creationId xmlns:a16="http://schemas.microsoft.com/office/drawing/2014/main" id="{492592CE-CA7F-4D80-9E4F-A76650BE67FF}"/>
              </a:ext>
            </a:extLst>
          </p:cNvPr>
          <p:cNvSpPr txBox="1">
            <a:spLocks/>
          </p:cNvSpPr>
          <p:nvPr/>
        </p:nvSpPr>
        <p:spPr>
          <a:xfrm>
            <a:off x="5105400" y="61152"/>
            <a:ext cx="3027219" cy="365125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75000"/>
                </a:schemeClr>
              </a:gs>
              <a:gs pos="40000">
                <a:schemeClr val="dk1">
                  <a:tint val="30000"/>
                  <a:satMod val="260000"/>
                  <a:lumMod val="84000"/>
                </a:schemeClr>
              </a:gs>
              <a:gs pos="100000">
                <a:schemeClr val="dk1">
                  <a:tint val="100000"/>
                  <a:satMod val="110000"/>
                </a:schemeClr>
              </a:gs>
            </a:gsLst>
            <a:lin ang="10800000" scaled="1"/>
            <a:tileRect/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lIns="121899" tIns="60949" rIns="121899" bIns="60949" rtlCol="0" anchor="ctr"/>
          <a:lstStyle>
            <a:defPPr rtl="0">
              <a:defRPr lang="vi-vn"/>
            </a:defPPr>
            <a:lvl1pPr marL="0" algn="ctr" defTabSz="1218987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GVHD: </a:t>
            </a:r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TS.Hoàng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Trang</a:t>
            </a:r>
            <a:endParaRPr lang="vi-VN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graphicFrame>
        <p:nvGraphicFramePr>
          <p:cNvPr id="3" name="Sơ đồ 2">
            <a:extLst>
              <a:ext uri="{FF2B5EF4-FFF2-40B4-BE49-F238E27FC236}">
                <a16:creationId xmlns:a16="http://schemas.microsoft.com/office/drawing/2014/main" id="{52D40589-752C-4CB3-A3E8-F525A5F46BB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91398575"/>
              </p:ext>
            </p:extLst>
          </p:nvPr>
        </p:nvGraphicFramePr>
        <p:xfrm>
          <a:off x="2005446" y="1514189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5" name="Picture 11" descr="http://hspace.vn/image-hshop/Module/Module-khac/550px-Miniplayer_pin_map.png">
            <a:extLst>
              <a:ext uri="{FF2B5EF4-FFF2-40B4-BE49-F238E27FC236}">
                <a16:creationId xmlns:a16="http://schemas.microsoft.com/office/drawing/2014/main" id="{78C613C0-9EFD-4758-BF01-BDDB7CE0C4DE}"/>
              </a:ext>
            </a:extLst>
          </p:cNvPr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876115"/>
            <a:ext cx="2895599" cy="246769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82996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ctrTitle"/>
          </p:nvPr>
        </p:nvSpPr>
        <p:spPr>
          <a:xfrm>
            <a:off x="1219200" y="584201"/>
            <a:ext cx="6553200" cy="787399"/>
          </a:xfrm>
        </p:spPr>
        <p:txBody>
          <a:bodyPr rtlCol="0">
            <a:normAutofit fontScale="90000"/>
          </a:bodyPr>
          <a:lstStyle/>
          <a:p>
            <a:pPr algn="ctr" rtl="0"/>
            <a:r>
              <a:rPr lang="en-US" dirty="0"/>
              <a:t>SƠ ĐỒ KHỐI</a:t>
            </a:r>
            <a:endParaRPr lang="vi-VN" dirty="0"/>
          </a:p>
        </p:txBody>
      </p:sp>
      <p:sp>
        <p:nvSpPr>
          <p:cNvPr id="6" name="Chỗ dành sẵn cho Ngày tháng 8">
            <a:extLst>
              <a:ext uri="{FF2B5EF4-FFF2-40B4-BE49-F238E27FC236}">
                <a16:creationId xmlns:a16="http://schemas.microsoft.com/office/drawing/2014/main" id="{CBC61027-C0DB-47CC-A4C3-FAFCA966637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172663" y="6209727"/>
            <a:ext cx="2133137" cy="365125"/>
          </a:xfrm>
        </p:spPr>
        <p:txBody>
          <a:bodyPr/>
          <a:lstStyle/>
          <a:p>
            <a:pPr algn="ctr"/>
            <a:fld id="{3C53E1BA-2836-4729-9CBE-5C4DAAF8C8FB}" type="datetime1">
              <a:rPr lang="vi-VN" smtClean="0"/>
              <a:pPr algn="ctr"/>
              <a:t>15/06/2018</a:t>
            </a:fld>
            <a:endParaRPr lang="vi-VN" dirty="0"/>
          </a:p>
        </p:txBody>
      </p:sp>
      <p:sp>
        <p:nvSpPr>
          <p:cNvPr id="7" name="Chỗ dành sẵn cho Chân trang 9">
            <a:extLst>
              <a:ext uri="{FF2B5EF4-FFF2-40B4-BE49-F238E27FC236}">
                <a16:creationId xmlns:a16="http://schemas.microsoft.com/office/drawing/2014/main" id="{261FCBCB-89C5-462E-9A0C-8AA2E84C37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7219" y="6196445"/>
            <a:ext cx="3124200" cy="365125"/>
          </a:xfrm>
          <a:gradFill flip="none" rotWithShape="1">
            <a:gsLst>
              <a:gs pos="0">
                <a:schemeClr val="bg2">
                  <a:lumMod val="60000"/>
                  <a:lumOff val="40000"/>
                </a:schemeClr>
              </a:gs>
              <a:gs pos="74000">
                <a:schemeClr val="accent6">
                  <a:lumMod val="45000"/>
                  <a:lumOff val="55000"/>
                </a:schemeClr>
              </a:gs>
              <a:gs pos="83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/>
          <a:lstStyle/>
          <a:p>
            <a:pPr rtl="0"/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Trần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Anh Tân</a:t>
            </a:r>
            <a:endParaRPr lang="vi-VN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8" name="Chỗ dành sẵn cho Số hiệu Bản chiếu 10">
            <a:extLst>
              <a:ext uri="{FF2B5EF4-FFF2-40B4-BE49-F238E27FC236}">
                <a16:creationId xmlns:a16="http://schemas.microsoft.com/office/drawing/2014/main" id="{A8BCD272-B64C-439A-B726-300A672E59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24801" y="6356353"/>
            <a:ext cx="762000" cy="365125"/>
          </a:xfrm>
        </p:spPr>
        <p:txBody>
          <a:bodyPr/>
          <a:lstStyle/>
          <a:p>
            <a:pPr algn="r"/>
            <a:fld id="{C014DD1E-5D91-48A3-AD6D-45FBA980D106}" type="slidenum">
              <a:rPr lang="vi-VN" smtClean="0"/>
              <a:pPr algn="r"/>
              <a:t>13</a:t>
            </a:fld>
            <a:endParaRPr lang="vi-VN" dirty="0"/>
          </a:p>
        </p:txBody>
      </p:sp>
      <p:sp>
        <p:nvSpPr>
          <p:cNvPr id="9" name="Chỗ dành sẵn cho Chân trang 9">
            <a:extLst>
              <a:ext uri="{FF2B5EF4-FFF2-40B4-BE49-F238E27FC236}">
                <a16:creationId xmlns:a16="http://schemas.microsoft.com/office/drawing/2014/main" id="{0408D738-1CFF-4A28-8206-B814A3898716}"/>
              </a:ext>
            </a:extLst>
          </p:cNvPr>
          <p:cNvSpPr txBox="1">
            <a:spLocks/>
          </p:cNvSpPr>
          <p:nvPr/>
        </p:nvSpPr>
        <p:spPr>
          <a:xfrm>
            <a:off x="0" y="6209727"/>
            <a:ext cx="3027219" cy="365125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75000"/>
                </a:schemeClr>
              </a:gs>
              <a:gs pos="40000">
                <a:schemeClr val="dk1">
                  <a:tint val="30000"/>
                  <a:satMod val="260000"/>
                  <a:lumMod val="84000"/>
                </a:schemeClr>
              </a:gs>
              <a:gs pos="100000">
                <a:schemeClr val="dk1">
                  <a:tint val="100000"/>
                  <a:satMod val="110000"/>
                </a:schemeClr>
              </a:gs>
            </a:gsLst>
            <a:lin ang="10800000" scaled="1"/>
            <a:tileRect/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lIns="121899" tIns="60949" rIns="121899" bIns="60949" rtlCol="0" anchor="ctr"/>
          <a:lstStyle>
            <a:defPPr rtl="0">
              <a:defRPr lang="vi-vn"/>
            </a:defPPr>
            <a:lvl1pPr marL="0" algn="ctr" defTabSz="1218987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Bộ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</a:t>
            </a:r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môn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</a:t>
            </a:r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Điện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– </a:t>
            </a:r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Điện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</a:t>
            </a:r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Tử</a:t>
            </a:r>
            <a:endParaRPr lang="vi-VN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10" name="Chỗ dành sẵn cho Chân trang 9">
            <a:extLst>
              <a:ext uri="{FF2B5EF4-FFF2-40B4-BE49-F238E27FC236}">
                <a16:creationId xmlns:a16="http://schemas.microsoft.com/office/drawing/2014/main" id="{8A48CEC3-2E48-45A8-9505-5BCA15FC5081}"/>
              </a:ext>
            </a:extLst>
          </p:cNvPr>
          <p:cNvSpPr txBox="1">
            <a:spLocks/>
          </p:cNvSpPr>
          <p:nvPr/>
        </p:nvSpPr>
        <p:spPr>
          <a:xfrm>
            <a:off x="685800" y="20513"/>
            <a:ext cx="3027219" cy="365125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75000"/>
                </a:schemeClr>
              </a:gs>
              <a:gs pos="40000">
                <a:schemeClr val="dk1">
                  <a:tint val="30000"/>
                  <a:satMod val="260000"/>
                  <a:lumMod val="84000"/>
                </a:schemeClr>
              </a:gs>
              <a:gs pos="100000">
                <a:schemeClr val="dk1">
                  <a:tint val="100000"/>
                  <a:satMod val="110000"/>
                </a:schemeClr>
              </a:gs>
            </a:gsLst>
            <a:lin ang="0" scaled="1"/>
            <a:tileRect/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lIns="121899" tIns="60949" rIns="121899" bIns="60949" rtlCol="0" anchor="ctr"/>
          <a:lstStyle>
            <a:defPPr rtl="0">
              <a:defRPr lang="vi-vn"/>
            </a:defPPr>
            <a:lvl1pPr marL="0" algn="ctr" defTabSz="1218987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Tr</a:t>
            </a:r>
            <a:r>
              <a:rPr lang="vi-VN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ư</a:t>
            </a:r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ờng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ĐH </a:t>
            </a:r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Bách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Khoa TPHCM</a:t>
            </a:r>
            <a:endParaRPr lang="vi-VN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11" name="Chỗ dành sẵn cho Chân trang 9">
            <a:extLst>
              <a:ext uri="{FF2B5EF4-FFF2-40B4-BE49-F238E27FC236}">
                <a16:creationId xmlns:a16="http://schemas.microsoft.com/office/drawing/2014/main" id="{020EA678-A162-4B79-A17E-96CF884151D3}"/>
              </a:ext>
            </a:extLst>
          </p:cNvPr>
          <p:cNvSpPr txBox="1">
            <a:spLocks/>
          </p:cNvSpPr>
          <p:nvPr/>
        </p:nvSpPr>
        <p:spPr>
          <a:xfrm>
            <a:off x="5105400" y="61152"/>
            <a:ext cx="3027219" cy="365125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75000"/>
                </a:schemeClr>
              </a:gs>
              <a:gs pos="40000">
                <a:schemeClr val="dk1">
                  <a:tint val="30000"/>
                  <a:satMod val="260000"/>
                  <a:lumMod val="84000"/>
                </a:schemeClr>
              </a:gs>
              <a:gs pos="100000">
                <a:schemeClr val="dk1">
                  <a:tint val="100000"/>
                  <a:satMod val="110000"/>
                </a:schemeClr>
              </a:gs>
            </a:gsLst>
            <a:lin ang="10800000" scaled="1"/>
            <a:tileRect/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lIns="121899" tIns="60949" rIns="121899" bIns="60949" rtlCol="0" anchor="ctr"/>
          <a:lstStyle>
            <a:defPPr rtl="0">
              <a:defRPr lang="vi-vn"/>
            </a:defPPr>
            <a:lvl1pPr marL="0" algn="ctr" defTabSz="1218987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GVHD: </a:t>
            </a:r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TS.Hoàng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Trang</a:t>
            </a:r>
            <a:endParaRPr lang="vi-VN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grpSp>
        <p:nvGrpSpPr>
          <p:cNvPr id="12" name="Nhóm 11">
            <a:extLst>
              <a:ext uri="{FF2B5EF4-FFF2-40B4-BE49-F238E27FC236}">
                <a16:creationId xmlns:a16="http://schemas.microsoft.com/office/drawing/2014/main" id="{DEABD4F4-4A11-4E19-B9E1-1D248C1BF74E}"/>
              </a:ext>
            </a:extLst>
          </p:cNvPr>
          <p:cNvGrpSpPr/>
          <p:nvPr/>
        </p:nvGrpSpPr>
        <p:grpSpPr>
          <a:xfrm>
            <a:off x="1219200" y="1384882"/>
            <a:ext cx="6477000" cy="4353932"/>
            <a:chOff x="0" y="0"/>
            <a:chExt cx="5621213" cy="4619708"/>
          </a:xfrm>
        </p:grpSpPr>
        <p:sp>
          <p:nvSpPr>
            <p:cNvPr id="13" name="Hình chữ nhật: Góc Tròn 12">
              <a:extLst>
                <a:ext uri="{FF2B5EF4-FFF2-40B4-BE49-F238E27FC236}">
                  <a16:creationId xmlns:a16="http://schemas.microsoft.com/office/drawing/2014/main" id="{1DD89FE1-B936-4B07-A2E4-E729D00F9245}"/>
                </a:ext>
              </a:extLst>
            </p:cNvPr>
            <p:cNvSpPr/>
            <p:nvPr/>
          </p:nvSpPr>
          <p:spPr>
            <a:xfrm>
              <a:off x="1685676" y="516835"/>
              <a:ext cx="1550035" cy="2249170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>
                <a:lnSpc>
                  <a:spcPct val="112000"/>
                </a:lnSpc>
                <a:spcBef>
                  <a:spcPts val="1000"/>
                </a:spcBef>
                <a:spcAft>
                  <a:spcPts val="0"/>
                </a:spcAft>
              </a:pPr>
              <a:r>
                <a:rPr lang="en-US" sz="12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Vi xử lý trung tâm</a:t>
              </a:r>
            </a:p>
          </p:txBody>
        </p:sp>
        <p:sp>
          <p:nvSpPr>
            <p:cNvPr id="14" name="Hình chữ nhật: Góc Tròn 13">
              <a:extLst>
                <a:ext uri="{FF2B5EF4-FFF2-40B4-BE49-F238E27FC236}">
                  <a16:creationId xmlns:a16="http://schemas.microsoft.com/office/drawing/2014/main" id="{69B041DF-D767-4A52-9D30-56F9B6A494E4}"/>
                </a:ext>
              </a:extLst>
            </p:cNvPr>
            <p:cNvSpPr/>
            <p:nvPr/>
          </p:nvSpPr>
          <p:spPr>
            <a:xfrm>
              <a:off x="3951798" y="0"/>
              <a:ext cx="1669415" cy="1502410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457200" algn="ctr">
                <a:lnSpc>
                  <a:spcPct val="112000"/>
                </a:lnSpc>
                <a:spcBef>
                  <a:spcPts val="1000"/>
                </a:spcBef>
                <a:spcAft>
                  <a:spcPts val="0"/>
                </a:spcAft>
              </a:pPr>
              <a:r>
                <a:rPr lang="en-US" sz="12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ESP8266 V1</a:t>
              </a:r>
            </a:p>
          </p:txBody>
        </p:sp>
        <p:sp>
          <p:nvSpPr>
            <p:cNvPr id="15" name="Hình chữ nhật: Góc Tròn 14">
              <a:extLst>
                <a:ext uri="{FF2B5EF4-FFF2-40B4-BE49-F238E27FC236}">
                  <a16:creationId xmlns:a16="http://schemas.microsoft.com/office/drawing/2014/main" id="{FD1E0947-A2B7-4BB9-B415-6592249EBE93}"/>
                </a:ext>
              </a:extLst>
            </p:cNvPr>
            <p:cNvSpPr/>
            <p:nvPr/>
          </p:nvSpPr>
          <p:spPr>
            <a:xfrm>
              <a:off x="15902" y="119270"/>
              <a:ext cx="1049572" cy="954157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>
                <a:lnSpc>
                  <a:spcPct val="112000"/>
                </a:lnSpc>
                <a:spcBef>
                  <a:spcPts val="1000"/>
                </a:spcBef>
                <a:spcAft>
                  <a:spcPts val="0"/>
                </a:spcAft>
              </a:pPr>
              <a:r>
                <a:rPr lang="en-US" sz="12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Khối nguồn</a:t>
              </a:r>
            </a:p>
          </p:txBody>
        </p:sp>
        <p:sp>
          <p:nvSpPr>
            <p:cNvPr id="16" name="Hình chữ nhật: Góc Tròn 15">
              <a:extLst>
                <a:ext uri="{FF2B5EF4-FFF2-40B4-BE49-F238E27FC236}">
                  <a16:creationId xmlns:a16="http://schemas.microsoft.com/office/drawing/2014/main" id="{32918D02-BC09-4B64-99DA-0F6D2C3802EB}"/>
                </a:ext>
              </a:extLst>
            </p:cNvPr>
            <p:cNvSpPr/>
            <p:nvPr/>
          </p:nvSpPr>
          <p:spPr>
            <a:xfrm>
              <a:off x="310100" y="1518699"/>
              <a:ext cx="1017270" cy="953770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>
                <a:lnSpc>
                  <a:spcPct val="112000"/>
                </a:lnSpc>
                <a:spcBef>
                  <a:spcPts val="1000"/>
                </a:spcBef>
                <a:spcAft>
                  <a:spcPts val="0"/>
                </a:spcAft>
              </a:pPr>
              <a:r>
                <a:rPr lang="en-US" sz="12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Khối tạo dao động</a:t>
              </a:r>
            </a:p>
          </p:txBody>
        </p:sp>
        <p:sp>
          <p:nvSpPr>
            <p:cNvPr id="17" name="Hình chữ nhật: Góc Tròn 16">
              <a:extLst>
                <a:ext uri="{FF2B5EF4-FFF2-40B4-BE49-F238E27FC236}">
                  <a16:creationId xmlns:a16="http://schemas.microsoft.com/office/drawing/2014/main" id="{E27798BA-75A4-4896-B910-C6390BCABC2E}"/>
                </a:ext>
              </a:extLst>
            </p:cNvPr>
            <p:cNvSpPr/>
            <p:nvPr/>
          </p:nvSpPr>
          <p:spPr>
            <a:xfrm>
              <a:off x="898497" y="3228230"/>
              <a:ext cx="1017270" cy="953770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>
                <a:lnSpc>
                  <a:spcPct val="112000"/>
                </a:lnSpc>
                <a:spcBef>
                  <a:spcPts val="1000"/>
                </a:spcBef>
                <a:spcAft>
                  <a:spcPts val="0"/>
                </a:spcAft>
              </a:pPr>
              <a:r>
                <a:rPr lang="en-US" sz="12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Khối relay</a:t>
              </a:r>
            </a:p>
          </p:txBody>
        </p:sp>
        <p:sp>
          <p:nvSpPr>
            <p:cNvPr id="18" name="Hình chữ nhật: Góc Tròn 17">
              <a:extLst>
                <a:ext uri="{FF2B5EF4-FFF2-40B4-BE49-F238E27FC236}">
                  <a16:creationId xmlns:a16="http://schemas.microsoft.com/office/drawing/2014/main" id="{010E3366-0F43-4B96-A7BD-F516665C5813}"/>
                </a:ext>
              </a:extLst>
            </p:cNvPr>
            <p:cNvSpPr/>
            <p:nvPr/>
          </p:nvSpPr>
          <p:spPr>
            <a:xfrm>
              <a:off x="3999174" y="1748625"/>
              <a:ext cx="1502410" cy="953770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>
                <a:lnSpc>
                  <a:spcPct val="112000"/>
                </a:lnSpc>
                <a:spcBef>
                  <a:spcPts val="1000"/>
                </a:spcBef>
                <a:spcAft>
                  <a:spcPts val="0"/>
                </a:spcAft>
              </a:pPr>
              <a:r>
                <a:rPr lang="en-US" sz="12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DFPlayer mini</a:t>
              </a:r>
            </a:p>
          </p:txBody>
        </p:sp>
        <p:sp>
          <p:nvSpPr>
            <p:cNvPr id="19" name="Hình chữ nhật: Góc Tròn 18">
              <a:extLst>
                <a:ext uri="{FF2B5EF4-FFF2-40B4-BE49-F238E27FC236}">
                  <a16:creationId xmlns:a16="http://schemas.microsoft.com/office/drawing/2014/main" id="{214DD4B4-BF8C-4E8F-82F8-7F206EA82D15}"/>
                </a:ext>
              </a:extLst>
            </p:cNvPr>
            <p:cNvSpPr/>
            <p:nvPr/>
          </p:nvSpPr>
          <p:spPr>
            <a:xfrm>
              <a:off x="2835633" y="3187479"/>
              <a:ext cx="1208405" cy="953770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>
                <a:lnSpc>
                  <a:spcPct val="112000"/>
                </a:lnSpc>
                <a:spcBef>
                  <a:spcPts val="1000"/>
                </a:spcBef>
                <a:spcAft>
                  <a:spcPts val="0"/>
                </a:spcAft>
              </a:pPr>
              <a:r>
                <a:rPr lang="en-US" sz="12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……….</a:t>
              </a:r>
            </a:p>
          </p:txBody>
        </p:sp>
        <p:sp>
          <p:nvSpPr>
            <p:cNvPr id="20" name="Mũi tên: Phải 19">
              <a:extLst>
                <a:ext uri="{FF2B5EF4-FFF2-40B4-BE49-F238E27FC236}">
                  <a16:creationId xmlns:a16="http://schemas.microsoft.com/office/drawing/2014/main" id="{A3CDE5E0-63E4-4869-8278-BC3092DC2299}"/>
                </a:ext>
              </a:extLst>
            </p:cNvPr>
            <p:cNvSpPr/>
            <p:nvPr/>
          </p:nvSpPr>
          <p:spPr>
            <a:xfrm>
              <a:off x="1176793" y="143124"/>
              <a:ext cx="2560320" cy="29419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21" name="Mũi tên: Xuống 20">
              <a:extLst>
                <a:ext uri="{FF2B5EF4-FFF2-40B4-BE49-F238E27FC236}">
                  <a16:creationId xmlns:a16="http://schemas.microsoft.com/office/drawing/2014/main" id="{2937459C-95FC-46C1-8F06-73A669AD0898}"/>
                </a:ext>
              </a:extLst>
            </p:cNvPr>
            <p:cNvSpPr/>
            <p:nvPr/>
          </p:nvSpPr>
          <p:spPr>
            <a:xfrm>
              <a:off x="0" y="970059"/>
              <a:ext cx="71561" cy="3649649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22" name="Mũi tên: Phải 21">
              <a:extLst>
                <a:ext uri="{FF2B5EF4-FFF2-40B4-BE49-F238E27FC236}">
                  <a16:creationId xmlns:a16="http://schemas.microsoft.com/office/drawing/2014/main" id="{89554C33-F204-4755-B1F7-A52991EC4F3D}"/>
                </a:ext>
              </a:extLst>
            </p:cNvPr>
            <p:cNvSpPr/>
            <p:nvPr/>
          </p:nvSpPr>
          <p:spPr>
            <a:xfrm>
              <a:off x="103367" y="3649649"/>
              <a:ext cx="731547" cy="15099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23" name="Mũi tên: Phải 22">
              <a:extLst>
                <a:ext uri="{FF2B5EF4-FFF2-40B4-BE49-F238E27FC236}">
                  <a16:creationId xmlns:a16="http://schemas.microsoft.com/office/drawing/2014/main" id="{92FE0782-F85E-4DAF-8263-125464264760}"/>
                </a:ext>
              </a:extLst>
            </p:cNvPr>
            <p:cNvSpPr/>
            <p:nvPr/>
          </p:nvSpPr>
          <p:spPr>
            <a:xfrm>
              <a:off x="143123" y="4460682"/>
              <a:ext cx="5216056" cy="14312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24" name="Mũi tên: Lên 23">
              <a:extLst>
                <a:ext uri="{FF2B5EF4-FFF2-40B4-BE49-F238E27FC236}">
                  <a16:creationId xmlns:a16="http://schemas.microsoft.com/office/drawing/2014/main" id="{B4EC0E35-F99F-4A2E-90DF-9EFEBF314CB8}"/>
                </a:ext>
              </a:extLst>
            </p:cNvPr>
            <p:cNvSpPr/>
            <p:nvPr/>
          </p:nvSpPr>
          <p:spPr>
            <a:xfrm>
              <a:off x="1423283" y="4222143"/>
              <a:ext cx="63610" cy="262393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25" name="Mũi tên: Lên 24">
              <a:extLst>
                <a:ext uri="{FF2B5EF4-FFF2-40B4-BE49-F238E27FC236}">
                  <a16:creationId xmlns:a16="http://schemas.microsoft.com/office/drawing/2014/main" id="{56275EF6-049D-4A4C-8F16-7EB464152D46}"/>
                </a:ext>
              </a:extLst>
            </p:cNvPr>
            <p:cNvSpPr/>
            <p:nvPr/>
          </p:nvSpPr>
          <p:spPr>
            <a:xfrm>
              <a:off x="3570135" y="4222143"/>
              <a:ext cx="63610" cy="262393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26" name="Mũi tên: Lên 25">
              <a:extLst>
                <a:ext uri="{FF2B5EF4-FFF2-40B4-BE49-F238E27FC236}">
                  <a16:creationId xmlns:a16="http://schemas.microsoft.com/office/drawing/2014/main" id="{66353299-DB34-4237-B965-DD5A464AA6D2}"/>
                </a:ext>
              </a:extLst>
            </p:cNvPr>
            <p:cNvSpPr/>
            <p:nvPr/>
          </p:nvSpPr>
          <p:spPr>
            <a:xfrm flipH="1">
              <a:off x="4890052" y="2941983"/>
              <a:ext cx="103478" cy="1518561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27" name="Mũi tên: Phải 26">
              <a:extLst>
                <a:ext uri="{FF2B5EF4-FFF2-40B4-BE49-F238E27FC236}">
                  <a16:creationId xmlns:a16="http://schemas.microsoft.com/office/drawing/2014/main" id="{8952A5A5-389A-4F35-A8DC-61DA1183EE20}"/>
                </a:ext>
              </a:extLst>
            </p:cNvPr>
            <p:cNvSpPr/>
            <p:nvPr/>
          </p:nvSpPr>
          <p:spPr>
            <a:xfrm>
              <a:off x="1375575" y="1876508"/>
              <a:ext cx="302150" cy="156403"/>
            </a:xfrm>
            <a:prstGeom prst="rightArrow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28" name="Mũi tên: Xuống 27">
              <a:extLst>
                <a:ext uri="{FF2B5EF4-FFF2-40B4-BE49-F238E27FC236}">
                  <a16:creationId xmlns:a16="http://schemas.microsoft.com/office/drawing/2014/main" id="{BB2A58F0-08E6-40D1-9943-0AC835974994}"/>
                </a:ext>
              </a:extLst>
            </p:cNvPr>
            <p:cNvSpPr/>
            <p:nvPr/>
          </p:nvSpPr>
          <p:spPr>
            <a:xfrm>
              <a:off x="1582309" y="2798859"/>
              <a:ext cx="373711" cy="357809"/>
            </a:xfrm>
            <a:prstGeom prst="downArrow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29" name="Mũi tên: Trái-Phải 28">
              <a:extLst>
                <a:ext uri="{FF2B5EF4-FFF2-40B4-BE49-F238E27FC236}">
                  <a16:creationId xmlns:a16="http://schemas.microsoft.com/office/drawing/2014/main" id="{77955470-3EF8-4CE6-AD37-0804F543AD33}"/>
                </a:ext>
              </a:extLst>
            </p:cNvPr>
            <p:cNvSpPr/>
            <p:nvPr/>
          </p:nvSpPr>
          <p:spPr>
            <a:xfrm>
              <a:off x="3244132" y="946205"/>
              <a:ext cx="636104" cy="166978"/>
            </a:xfrm>
            <a:prstGeom prst="leftRightArrow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30" name="Mũi tên: Lên 29">
              <a:extLst>
                <a:ext uri="{FF2B5EF4-FFF2-40B4-BE49-F238E27FC236}">
                  <a16:creationId xmlns:a16="http://schemas.microsoft.com/office/drawing/2014/main" id="{65C90D12-E855-46F3-BAEF-7E3FD12AD59D}"/>
                </a:ext>
              </a:extLst>
            </p:cNvPr>
            <p:cNvSpPr/>
            <p:nvPr/>
          </p:nvSpPr>
          <p:spPr>
            <a:xfrm>
              <a:off x="3005593" y="2775005"/>
              <a:ext cx="151074" cy="365760"/>
            </a:xfrm>
            <a:prstGeom prst="upArrow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  <p:sp>
        <p:nvSpPr>
          <p:cNvPr id="31" name="Mũi tên: Trái-Phải 30">
            <a:extLst>
              <a:ext uri="{FF2B5EF4-FFF2-40B4-BE49-F238E27FC236}">
                <a16:creationId xmlns:a16="http://schemas.microsoft.com/office/drawing/2014/main" id="{54143BA9-5E9B-47E3-8E1E-D6479DCE9F1D}"/>
              </a:ext>
            </a:extLst>
          </p:cNvPr>
          <p:cNvSpPr/>
          <p:nvPr/>
        </p:nvSpPr>
        <p:spPr>
          <a:xfrm>
            <a:off x="4993603" y="3332661"/>
            <a:ext cx="732946" cy="157372"/>
          </a:xfrm>
          <a:prstGeom prst="left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860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30F04E3A-374E-4EAD-8992-021CE274C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1" y="274637"/>
            <a:ext cx="7772400" cy="1173163"/>
          </a:xfrm>
        </p:spPr>
        <p:txBody>
          <a:bodyPr>
            <a:normAutofit/>
          </a:bodyPr>
          <a:lstStyle/>
          <a:p>
            <a:pPr algn="ctr"/>
            <a:r>
              <a:rPr lang="en-US" sz="4800" dirty="0"/>
              <a:t>KHỐI RELAY</a:t>
            </a:r>
          </a:p>
        </p:txBody>
      </p:sp>
      <p:pic>
        <p:nvPicPr>
          <p:cNvPr id="6" name="Picture 3" descr="F:\Hoi sinh vien\Logo - Baner\logo\Logo-Truong.gif">
            <a:extLst>
              <a:ext uri="{FF2B5EF4-FFF2-40B4-BE49-F238E27FC236}">
                <a16:creationId xmlns:a16="http://schemas.microsoft.com/office/drawing/2014/main" id="{B08A4BC8-C489-41EB-91C0-367B4E64C668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00" y="274636"/>
            <a:ext cx="1142999" cy="1173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Chỗ dành sẵn cho Ngày tháng 8">
            <a:extLst>
              <a:ext uri="{FF2B5EF4-FFF2-40B4-BE49-F238E27FC236}">
                <a16:creationId xmlns:a16="http://schemas.microsoft.com/office/drawing/2014/main" id="{BF9A729C-0049-442D-A3BD-465DF5286B1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172663" y="6209727"/>
            <a:ext cx="2133137" cy="365125"/>
          </a:xfrm>
        </p:spPr>
        <p:txBody>
          <a:bodyPr/>
          <a:lstStyle/>
          <a:p>
            <a:pPr algn="ctr"/>
            <a:fld id="{3C53E1BA-2836-4729-9CBE-5C4DAAF8C8FB}" type="datetime1">
              <a:rPr lang="vi-VN" smtClean="0"/>
              <a:pPr algn="ctr"/>
              <a:t>15/06/2018</a:t>
            </a:fld>
            <a:endParaRPr lang="vi-VN" dirty="0"/>
          </a:p>
        </p:txBody>
      </p:sp>
      <p:sp>
        <p:nvSpPr>
          <p:cNvPr id="10" name="Chỗ dành sẵn cho Chân trang 9">
            <a:extLst>
              <a:ext uri="{FF2B5EF4-FFF2-40B4-BE49-F238E27FC236}">
                <a16:creationId xmlns:a16="http://schemas.microsoft.com/office/drawing/2014/main" id="{32FC7E83-4BC5-40EF-B610-128F8EF46E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7219" y="6196445"/>
            <a:ext cx="3124200" cy="365125"/>
          </a:xfrm>
          <a:gradFill flip="none" rotWithShape="1">
            <a:gsLst>
              <a:gs pos="0">
                <a:schemeClr val="bg2">
                  <a:lumMod val="60000"/>
                  <a:lumOff val="40000"/>
                </a:schemeClr>
              </a:gs>
              <a:gs pos="74000">
                <a:schemeClr val="accent6">
                  <a:lumMod val="45000"/>
                  <a:lumOff val="55000"/>
                </a:schemeClr>
              </a:gs>
              <a:gs pos="83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/>
          <a:lstStyle/>
          <a:p>
            <a:pPr rtl="0"/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Trần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Anh Tân</a:t>
            </a:r>
            <a:endParaRPr lang="vi-VN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11" name="Chỗ dành sẵn cho Số hiệu Bản chiếu 10">
            <a:extLst>
              <a:ext uri="{FF2B5EF4-FFF2-40B4-BE49-F238E27FC236}">
                <a16:creationId xmlns:a16="http://schemas.microsoft.com/office/drawing/2014/main" id="{130AE37D-9696-4EC1-ADEA-F94B4D6BCF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C014DD1E-5D91-48A3-AD6D-45FBA980D106}" type="slidenum">
              <a:rPr lang="vi-VN" smtClean="0"/>
              <a:pPr algn="r"/>
              <a:t>14</a:t>
            </a:fld>
            <a:endParaRPr lang="vi-VN" dirty="0"/>
          </a:p>
        </p:txBody>
      </p:sp>
      <p:sp>
        <p:nvSpPr>
          <p:cNvPr id="12" name="Chỗ dành sẵn cho Chân trang 9">
            <a:extLst>
              <a:ext uri="{FF2B5EF4-FFF2-40B4-BE49-F238E27FC236}">
                <a16:creationId xmlns:a16="http://schemas.microsoft.com/office/drawing/2014/main" id="{C24280C2-5E43-4382-8F8D-E8D4A05C8185}"/>
              </a:ext>
            </a:extLst>
          </p:cNvPr>
          <p:cNvSpPr txBox="1">
            <a:spLocks/>
          </p:cNvSpPr>
          <p:nvPr/>
        </p:nvSpPr>
        <p:spPr>
          <a:xfrm>
            <a:off x="0" y="6209727"/>
            <a:ext cx="3027219" cy="365125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75000"/>
                </a:schemeClr>
              </a:gs>
              <a:gs pos="40000">
                <a:schemeClr val="dk1">
                  <a:tint val="30000"/>
                  <a:satMod val="260000"/>
                  <a:lumMod val="84000"/>
                </a:schemeClr>
              </a:gs>
              <a:gs pos="100000">
                <a:schemeClr val="dk1">
                  <a:tint val="100000"/>
                  <a:satMod val="110000"/>
                </a:schemeClr>
              </a:gs>
            </a:gsLst>
            <a:lin ang="10800000" scaled="1"/>
            <a:tileRect/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lIns="121899" tIns="60949" rIns="121899" bIns="60949" rtlCol="0" anchor="ctr"/>
          <a:lstStyle>
            <a:defPPr rtl="0">
              <a:defRPr lang="vi-vn"/>
            </a:defPPr>
            <a:lvl1pPr marL="0" algn="ctr" defTabSz="1218987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Bộ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</a:t>
            </a:r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môn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</a:t>
            </a:r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Điện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– </a:t>
            </a:r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Điện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</a:t>
            </a:r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Tử</a:t>
            </a:r>
            <a:endParaRPr lang="vi-VN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13" name="Chỗ dành sẵn cho Chân trang 9">
            <a:extLst>
              <a:ext uri="{FF2B5EF4-FFF2-40B4-BE49-F238E27FC236}">
                <a16:creationId xmlns:a16="http://schemas.microsoft.com/office/drawing/2014/main" id="{FE37541B-796D-4542-80B9-4A345A033BD8}"/>
              </a:ext>
            </a:extLst>
          </p:cNvPr>
          <p:cNvSpPr txBox="1">
            <a:spLocks/>
          </p:cNvSpPr>
          <p:nvPr/>
        </p:nvSpPr>
        <p:spPr>
          <a:xfrm>
            <a:off x="685800" y="20513"/>
            <a:ext cx="3027219" cy="365125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75000"/>
                </a:schemeClr>
              </a:gs>
              <a:gs pos="40000">
                <a:schemeClr val="dk1">
                  <a:tint val="30000"/>
                  <a:satMod val="260000"/>
                  <a:lumMod val="84000"/>
                </a:schemeClr>
              </a:gs>
              <a:gs pos="100000">
                <a:schemeClr val="dk1">
                  <a:tint val="100000"/>
                  <a:satMod val="110000"/>
                </a:schemeClr>
              </a:gs>
            </a:gsLst>
            <a:lin ang="0" scaled="1"/>
            <a:tileRect/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lIns="121899" tIns="60949" rIns="121899" bIns="60949" rtlCol="0" anchor="ctr"/>
          <a:lstStyle>
            <a:defPPr rtl="0">
              <a:defRPr lang="vi-vn"/>
            </a:defPPr>
            <a:lvl1pPr marL="0" algn="ctr" defTabSz="1218987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Tr</a:t>
            </a:r>
            <a:r>
              <a:rPr lang="vi-VN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ư</a:t>
            </a:r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ờng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ĐH </a:t>
            </a:r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Bách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Khoa TPHCM</a:t>
            </a:r>
            <a:endParaRPr lang="vi-VN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14" name="Chỗ dành sẵn cho Chân trang 9">
            <a:extLst>
              <a:ext uri="{FF2B5EF4-FFF2-40B4-BE49-F238E27FC236}">
                <a16:creationId xmlns:a16="http://schemas.microsoft.com/office/drawing/2014/main" id="{492592CE-CA7F-4D80-9E4F-A76650BE67FF}"/>
              </a:ext>
            </a:extLst>
          </p:cNvPr>
          <p:cNvSpPr txBox="1">
            <a:spLocks/>
          </p:cNvSpPr>
          <p:nvPr/>
        </p:nvSpPr>
        <p:spPr>
          <a:xfrm>
            <a:off x="5105400" y="61152"/>
            <a:ext cx="3027219" cy="365125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75000"/>
                </a:schemeClr>
              </a:gs>
              <a:gs pos="40000">
                <a:schemeClr val="dk1">
                  <a:tint val="30000"/>
                  <a:satMod val="260000"/>
                  <a:lumMod val="84000"/>
                </a:schemeClr>
              </a:gs>
              <a:gs pos="100000">
                <a:schemeClr val="dk1">
                  <a:tint val="100000"/>
                  <a:satMod val="110000"/>
                </a:schemeClr>
              </a:gs>
            </a:gsLst>
            <a:lin ang="10800000" scaled="1"/>
            <a:tileRect/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lIns="121899" tIns="60949" rIns="121899" bIns="60949" rtlCol="0" anchor="ctr"/>
          <a:lstStyle>
            <a:defPPr rtl="0">
              <a:defRPr lang="vi-vn"/>
            </a:defPPr>
            <a:lvl1pPr marL="0" algn="ctr" defTabSz="1218987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GVHD: </a:t>
            </a:r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TS.Hoàng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Trang</a:t>
            </a:r>
            <a:endParaRPr lang="vi-VN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pic>
        <p:nvPicPr>
          <p:cNvPr id="16" name="Hình ảnh 15">
            <a:extLst>
              <a:ext uri="{FF2B5EF4-FFF2-40B4-BE49-F238E27FC236}">
                <a16:creationId xmlns:a16="http://schemas.microsoft.com/office/drawing/2014/main" id="{FBCB4957-3944-48F1-8433-DF26DD7E659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752600" y="1828800"/>
            <a:ext cx="5715000" cy="3657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364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30F04E3A-374E-4EAD-8992-021CE274C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1" y="274637"/>
            <a:ext cx="7772400" cy="1173163"/>
          </a:xfrm>
        </p:spPr>
        <p:txBody>
          <a:bodyPr>
            <a:normAutofit/>
          </a:bodyPr>
          <a:lstStyle/>
          <a:p>
            <a:pPr algn="ctr"/>
            <a:r>
              <a:rPr lang="en-US" sz="4800" dirty="0"/>
              <a:t>KHỐI NGUỒN 3.3 V</a:t>
            </a:r>
          </a:p>
        </p:txBody>
      </p:sp>
      <p:pic>
        <p:nvPicPr>
          <p:cNvPr id="6" name="Picture 3" descr="F:\Hoi sinh vien\Logo - Baner\logo\Logo-Truong.gif">
            <a:extLst>
              <a:ext uri="{FF2B5EF4-FFF2-40B4-BE49-F238E27FC236}">
                <a16:creationId xmlns:a16="http://schemas.microsoft.com/office/drawing/2014/main" id="{B08A4BC8-C489-41EB-91C0-367B4E64C668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00" y="274636"/>
            <a:ext cx="1142999" cy="1173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Chỗ dành sẵn cho Ngày tháng 8">
            <a:extLst>
              <a:ext uri="{FF2B5EF4-FFF2-40B4-BE49-F238E27FC236}">
                <a16:creationId xmlns:a16="http://schemas.microsoft.com/office/drawing/2014/main" id="{BF9A729C-0049-442D-A3BD-465DF5286B1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172663" y="6209727"/>
            <a:ext cx="2133137" cy="365125"/>
          </a:xfrm>
        </p:spPr>
        <p:txBody>
          <a:bodyPr/>
          <a:lstStyle/>
          <a:p>
            <a:pPr algn="ctr"/>
            <a:fld id="{3C53E1BA-2836-4729-9CBE-5C4DAAF8C8FB}" type="datetime1">
              <a:rPr lang="vi-VN" smtClean="0"/>
              <a:pPr algn="ctr"/>
              <a:t>15/06/2018</a:t>
            </a:fld>
            <a:endParaRPr lang="vi-VN" dirty="0"/>
          </a:p>
        </p:txBody>
      </p:sp>
      <p:sp>
        <p:nvSpPr>
          <p:cNvPr id="10" name="Chỗ dành sẵn cho Chân trang 9">
            <a:extLst>
              <a:ext uri="{FF2B5EF4-FFF2-40B4-BE49-F238E27FC236}">
                <a16:creationId xmlns:a16="http://schemas.microsoft.com/office/drawing/2014/main" id="{32FC7E83-4BC5-40EF-B610-128F8EF46E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7219" y="6196445"/>
            <a:ext cx="3124200" cy="365125"/>
          </a:xfrm>
          <a:gradFill flip="none" rotWithShape="1">
            <a:gsLst>
              <a:gs pos="0">
                <a:schemeClr val="bg2">
                  <a:lumMod val="60000"/>
                  <a:lumOff val="40000"/>
                </a:schemeClr>
              </a:gs>
              <a:gs pos="74000">
                <a:schemeClr val="accent6">
                  <a:lumMod val="45000"/>
                  <a:lumOff val="55000"/>
                </a:schemeClr>
              </a:gs>
              <a:gs pos="83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/>
          <a:lstStyle/>
          <a:p>
            <a:pPr rtl="0"/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Trần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Anh Tân</a:t>
            </a:r>
            <a:endParaRPr lang="vi-VN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11" name="Chỗ dành sẵn cho Số hiệu Bản chiếu 10">
            <a:extLst>
              <a:ext uri="{FF2B5EF4-FFF2-40B4-BE49-F238E27FC236}">
                <a16:creationId xmlns:a16="http://schemas.microsoft.com/office/drawing/2014/main" id="{130AE37D-9696-4EC1-ADEA-F94B4D6BCF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C014DD1E-5D91-48A3-AD6D-45FBA980D106}" type="slidenum">
              <a:rPr lang="vi-VN" smtClean="0"/>
              <a:pPr algn="r"/>
              <a:t>15</a:t>
            </a:fld>
            <a:endParaRPr lang="vi-VN" dirty="0"/>
          </a:p>
        </p:txBody>
      </p:sp>
      <p:sp>
        <p:nvSpPr>
          <p:cNvPr id="12" name="Chỗ dành sẵn cho Chân trang 9">
            <a:extLst>
              <a:ext uri="{FF2B5EF4-FFF2-40B4-BE49-F238E27FC236}">
                <a16:creationId xmlns:a16="http://schemas.microsoft.com/office/drawing/2014/main" id="{C24280C2-5E43-4382-8F8D-E8D4A05C8185}"/>
              </a:ext>
            </a:extLst>
          </p:cNvPr>
          <p:cNvSpPr txBox="1">
            <a:spLocks/>
          </p:cNvSpPr>
          <p:nvPr/>
        </p:nvSpPr>
        <p:spPr>
          <a:xfrm>
            <a:off x="0" y="6209727"/>
            <a:ext cx="3027219" cy="365125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75000"/>
                </a:schemeClr>
              </a:gs>
              <a:gs pos="40000">
                <a:schemeClr val="dk1">
                  <a:tint val="30000"/>
                  <a:satMod val="260000"/>
                  <a:lumMod val="84000"/>
                </a:schemeClr>
              </a:gs>
              <a:gs pos="100000">
                <a:schemeClr val="dk1">
                  <a:tint val="100000"/>
                  <a:satMod val="110000"/>
                </a:schemeClr>
              </a:gs>
            </a:gsLst>
            <a:lin ang="10800000" scaled="1"/>
            <a:tileRect/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lIns="121899" tIns="60949" rIns="121899" bIns="60949" rtlCol="0" anchor="ctr"/>
          <a:lstStyle>
            <a:defPPr rtl="0">
              <a:defRPr lang="vi-vn"/>
            </a:defPPr>
            <a:lvl1pPr marL="0" algn="ctr" defTabSz="1218987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Bộ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</a:t>
            </a:r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môn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</a:t>
            </a:r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Điện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– </a:t>
            </a:r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Điện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</a:t>
            </a:r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Tử</a:t>
            </a:r>
            <a:endParaRPr lang="vi-VN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13" name="Chỗ dành sẵn cho Chân trang 9">
            <a:extLst>
              <a:ext uri="{FF2B5EF4-FFF2-40B4-BE49-F238E27FC236}">
                <a16:creationId xmlns:a16="http://schemas.microsoft.com/office/drawing/2014/main" id="{FE37541B-796D-4542-80B9-4A345A033BD8}"/>
              </a:ext>
            </a:extLst>
          </p:cNvPr>
          <p:cNvSpPr txBox="1">
            <a:spLocks/>
          </p:cNvSpPr>
          <p:nvPr/>
        </p:nvSpPr>
        <p:spPr>
          <a:xfrm>
            <a:off x="685800" y="20513"/>
            <a:ext cx="3027219" cy="365125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75000"/>
                </a:schemeClr>
              </a:gs>
              <a:gs pos="40000">
                <a:schemeClr val="dk1">
                  <a:tint val="30000"/>
                  <a:satMod val="260000"/>
                  <a:lumMod val="84000"/>
                </a:schemeClr>
              </a:gs>
              <a:gs pos="100000">
                <a:schemeClr val="dk1">
                  <a:tint val="100000"/>
                  <a:satMod val="110000"/>
                </a:schemeClr>
              </a:gs>
            </a:gsLst>
            <a:lin ang="0" scaled="1"/>
            <a:tileRect/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lIns="121899" tIns="60949" rIns="121899" bIns="60949" rtlCol="0" anchor="ctr"/>
          <a:lstStyle>
            <a:defPPr rtl="0">
              <a:defRPr lang="vi-vn"/>
            </a:defPPr>
            <a:lvl1pPr marL="0" algn="ctr" defTabSz="1218987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Tr</a:t>
            </a:r>
            <a:r>
              <a:rPr lang="vi-VN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ư</a:t>
            </a:r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ờng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ĐH </a:t>
            </a:r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Bách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Khoa TPHCM</a:t>
            </a:r>
            <a:endParaRPr lang="vi-VN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14" name="Chỗ dành sẵn cho Chân trang 9">
            <a:extLst>
              <a:ext uri="{FF2B5EF4-FFF2-40B4-BE49-F238E27FC236}">
                <a16:creationId xmlns:a16="http://schemas.microsoft.com/office/drawing/2014/main" id="{492592CE-CA7F-4D80-9E4F-A76650BE67FF}"/>
              </a:ext>
            </a:extLst>
          </p:cNvPr>
          <p:cNvSpPr txBox="1">
            <a:spLocks/>
          </p:cNvSpPr>
          <p:nvPr/>
        </p:nvSpPr>
        <p:spPr>
          <a:xfrm>
            <a:off x="5105400" y="61152"/>
            <a:ext cx="3027219" cy="365125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75000"/>
                </a:schemeClr>
              </a:gs>
              <a:gs pos="40000">
                <a:schemeClr val="dk1">
                  <a:tint val="30000"/>
                  <a:satMod val="260000"/>
                  <a:lumMod val="84000"/>
                </a:schemeClr>
              </a:gs>
              <a:gs pos="100000">
                <a:schemeClr val="dk1">
                  <a:tint val="100000"/>
                  <a:satMod val="110000"/>
                </a:schemeClr>
              </a:gs>
            </a:gsLst>
            <a:lin ang="10800000" scaled="1"/>
            <a:tileRect/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lIns="121899" tIns="60949" rIns="121899" bIns="60949" rtlCol="0" anchor="ctr"/>
          <a:lstStyle>
            <a:defPPr rtl="0">
              <a:defRPr lang="vi-vn"/>
            </a:defPPr>
            <a:lvl1pPr marL="0" algn="ctr" defTabSz="1218987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GVHD: </a:t>
            </a:r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TS.Hoàng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Trang</a:t>
            </a:r>
            <a:endParaRPr lang="vi-VN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pic>
        <p:nvPicPr>
          <p:cNvPr id="15" name="Picture 252">
            <a:extLst>
              <a:ext uri="{FF2B5EF4-FFF2-40B4-BE49-F238E27FC236}">
                <a16:creationId xmlns:a16="http://schemas.microsoft.com/office/drawing/2014/main" id="{83E7D4E8-5128-4593-BEED-3A4D4975B82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828800" y="2082958"/>
            <a:ext cx="5715000" cy="3327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945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30F04E3A-374E-4EAD-8992-021CE274C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1" y="274637"/>
            <a:ext cx="7772400" cy="1173163"/>
          </a:xfrm>
        </p:spPr>
        <p:txBody>
          <a:bodyPr>
            <a:normAutofit/>
          </a:bodyPr>
          <a:lstStyle/>
          <a:p>
            <a:pPr algn="ctr"/>
            <a:r>
              <a:rPr lang="en-US" sz="4800" dirty="0"/>
              <a:t>KHỐI XỬ LÝ</a:t>
            </a:r>
          </a:p>
        </p:txBody>
      </p:sp>
      <p:pic>
        <p:nvPicPr>
          <p:cNvPr id="6" name="Picture 3" descr="F:\Hoi sinh vien\Logo - Baner\logo\Logo-Truong.gif">
            <a:extLst>
              <a:ext uri="{FF2B5EF4-FFF2-40B4-BE49-F238E27FC236}">
                <a16:creationId xmlns:a16="http://schemas.microsoft.com/office/drawing/2014/main" id="{B08A4BC8-C489-41EB-91C0-367B4E64C668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00" y="274636"/>
            <a:ext cx="1142999" cy="1173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Chỗ dành sẵn cho Ngày tháng 8">
            <a:extLst>
              <a:ext uri="{FF2B5EF4-FFF2-40B4-BE49-F238E27FC236}">
                <a16:creationId xmlns:a16="http://schemas.microsoft.com/office/drawing/2014/main" id="{BF9A729C-0049-442D-A3BD-465DF5286B1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172663" y="6209727"/>
            <a:ext cx="2133137" cy="365125"/>
          </a:xfrm>
        </p:spPr>
        <p:txBody>
          <a:bodyPr/>
          <a:lstStyle/>
          <a:p>
            <a:pPr algn="ctr"/>
            <a:fld id="{3C53E1BA-2836-4729-9CBE-5C4DAAF8C8FB}" type="datetime1">
              <a:rPr lang="vi-VN" smtClean="0"/>
              <a:pPr algn="ctr"/>
              <a:t>15/06/2018</a:t>
            </a:fld>
            <a:endParaRPr lang="vi-VN" dirty="0"/>
          </a:p>
        </p:txBody>
      </p:sp>
      <p:sp>
        <p:nvSpPr>
          <p:cNvPr id="10" name="Chỗ dành sẵn cho Chân trang 9">
            <a:extLst>
              <a:ext uri="{FF2B5EF4-FFF2-40B4-BE49-F238E27FC236}">
                <a16:creationId xmlns:a16="http://schemas.microsoft.com/office/drawing/2014/main" id="{32FC7E83-4BC5-40EF-B610-128F8EF46E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7219" y="6196445"/>
            <a:ext cx="3124200" cy="365125"/>
          </a:xfrm>
          <a:gradFill flip="none" rotWithShape="1">
            <a:gsLst>
              <a:gs pos="0">
                <a:schemeClr val="bg2">
                  <a:lumMod val="60000"/>
                  <a:lumOff val="40000"/>
                </a:schemeClr>
              </a:gs>
              <a:gs pos="74000">
                <a:schemeClr val="accent6">
                  <a:lumMod val="45000"/>
                  <a:lumOff val="55000"/>
                </a:schemeClr>
              </a:gs>
              <a:gs pos="83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/>
          <a:lstStyle/>
          <a:p>
            <a:pPr rtl="0"/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Trần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Anh Tân</a:t>
            </a:r>
            <a:endParaRPr lang="vi-VN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11" name="Chỗ dành sẵn cho Số hiệu Bản chiếu 10">
            <a:extLst>
              <a:ext uri="{FF2B5EF4-FFF2-40B4-BE49-F238E27FC236}">
                <a16:creationId xmlns:a16="http://schemas.microsoft.com/office/drawing/2014/main" id="{130AE37D-9696-4EC1-ADEA-F94B4D6BCF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C014DD1E-5D91-48A3-AD6D-45FBA980D106}" type="slidenum">
              <a:rPr lang="vi-VN" smtClean="0"/>
              <a:pPr algn="r"/>
              <a:t>16</a:t>
            </a:fld>
            <a:endParaRPr lang="vi-VN" dirty="0"/>
          </a:p>
        </p:txBody>
      </p:sp>
      <p:sp>
        <p:nvSpPr>
          <p:cNvPr id="12" name="Chỗ dành sẵn cho Chân trang 9">
            <a:extLst>
              <a:ext uri="{FF2B5EF4-FFF2-40B4-BE49-F238E27FC236}">
                <a16:creationId xmlns:a16="http://schemas.microsoft.com/office/drawing/2014/main" id="{C24280C2-5E43-4382-8F8D-E8D4A05C8185}"/>
              </a:ext>
            </a:extLst>
          </p:cNvPr>
          <p:cNvSpPr txBox="1">
            <a:spLocks/>
          </p:cNvSpPr>
          <p:nvPr/>
        </p:nvSpPr>
        <p:spPr>
          <a:xfrm>
            <a:off x="0" y="6209727"/>
            <a:ext cx="3027219" cy="365125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75000"/>
                </a:schemeClr>
              </a:gs>
              <a:gs pos="40000">
                <a:schemeClr val="dk1">
                  <a:tint val="30000"/>
                  <a:satMod val="260000"/>
                  <a:lumMod val="84000"/>
                </a:schemeClr>
              </a:gs>
              <a:gs pos="100000">
                <a:schemeClr val="dk1">
                  <a:tint val="100000"/>
                  <a:satMod val="110000"/>
                </a:schemeClr>
              </a:gs>
            </a:gsLst>
            <a:lin ang="10800000" scaled="1"/>
            <a:tileRect/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lIns="121899" tIns="60949" rIns="121899" bIns="60949" rtlCol="0" anchor="ctr"/>
          <a:lstStyle>
            <a:defPPr rtl="0">
              <a:defRPr lang="vi-vn"/>
            </a:defPPr>
            <a:lvl1pPr marL="0" algn="ctr" defTabSz="1218987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Bộ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</a:t>
            </a:r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môn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</a:t>
            </a:r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Điện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– </a:t>
            </a:r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Điện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</a:t>
            </a:r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Tử</a:t>
            </a:r>
            <a:endParaRPr lang="vi-VN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13" name="Chỗ dành sẵn cho Chân trang 9">
            <a:extLst>
              <a:ext uri="{FF2B5EF4-FFF2-40B4-BE49-F238E27FC236}">
                <a16:creationId xmlns:a16="http://schemas.microsoft.com/office/drawing/2014/main" id="{FE37541B-796D-4542-80B9-4A345A033BD8}"/>
              </a:ext>
            </a:extLst>
          </p:cNvPr>
          <p:cNvSpPr txBox="1">
            <a:spLocks/>
          </p:cNvSpPr>
          <p:nvPr/>
        </p:nvSpPr>
        <p:spPr>
          <a:xfrm>
            <a:off x="685800" y="20513"/>
            <a:ext cx="3027219" cy="365125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75000"/>
                </a:schemeClr>
              </a:gs>
              <a:gs pos="40000">
                <a:schemeClr val="dk1">
                  <a:tint val="30000"/>
                  <a:satMod val="260000"/>
                  <a:lumMod val="84000"/>
                </a:schemeClr>
              </a:gs>
              <a:gs pos="100000">
                <a:schemeClr val="dk1">
                  <a:tint val="100000"/>
                  <a:satMod val="110000"/>
                </a:schemeClr>
              </a:gs>
            </a:gsLst>
            <a:lin ang="0" scaled="1"/>
            <a:tileRect/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lIns="121899" tIns="60949" rIns="121899" bIns="60949" rtlCol="0" anchor="ctr"/>
          <a:lstStyle>
            <a:defPPr rtl="0">
              <a:defRPr lang="vi-vn"/>
            </a:defPPr>
            <a:lvl1pPr marL="0" algn="ctr" defTabSz="1218987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Tr</a:t>
            </a:r>
            <a:r>
              <a:rPr lang="vi-VN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ư</a:t>
            </a:r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ờng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ĐH </a:t>
            </a:r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Bách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Khoa TPHCM</a:t>
            </a:r>
            <a:endParaRPr lang="vi-VN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14" name="Chỗ dành sẵn cho Chân trang 9">
            <a:extLst>
              <a:ext uri="{FF2B5EF4-FFF2-40B4-BE49-F238E27FC236}">
                <a16:creationId xmlns:a16="http://schemas.microsoft.com/office/drawing/2014/main" id="{492592CE-CA7F-4D80-9E4F-A76650BE67FF}"/>
              </a:ext>
            </a:extLst>
          </p:cNvPr>
          <p:cNvSpPr txBox="1">
            <a:spLocks/>
          </p:cNvSpPr>
          <p:nvPr/>
        </p:nvSpPr>
        <p:spPr>
          <a:xfrm>
            <a:off x="5105400" y="61152"/>
            <a:ext cx="3027219" cy="365125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75000"/>
                </a:schemeClr>
              </a:gs>
              <a:gs pos="40000">
                <a:schemeClr val="dk1">
                  <a:tint val="30000"/>
                  <a:satMod val="260000"/>
                  <a:lumMod val="84000"/>
                </a:schemeClr>
              </a:gs>
              <a:gs pos="100000">
                <a:schemeClr val="dk1">
                  <a:tint val="100000"/>
                  <a:satMod val="110000"/>
                </a:schemeClr>
              </a:gs>
            </a:gsLst>
            <a:lin ang="10800000" scaled="1"/>
            <a:tileRect/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lIns="121899" tIns="60949" rIns="121899" bIns="60949" rtlCol="0" anchor="ctr"/>
          <a:lstStyle>
            <a:defPPr rtl="0">
              <a:defRPr lang="vi-vn"/>
            </a:defPPr>
            <a:lvl1pPr marL="0" algn="ctr" defTabSz="1218987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GVHD: </a:t>
            </a:r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TS.Hoàng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Trang</a:t>
            </a:r>
            <a:endParaRPr lang="vi-VN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pic>
        <p:nvPicPr>
          <p:cNvPr id="16" name="Picture 253">
            <a:extLst>
              <a:ext uri="{FF2B5EF4-FFF2-40B4-BE49-F238E27FC236}">
                <a16:creationId xmlns:a16="http://schemas.microsoft.com/office/drawing/2014/main" id="{2F7A5094-3EFC-4C78-B1E9-DE43BC9B7C4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524000" y="1981200"/>
            <a:ext cx="573405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20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ctrTitle"/>
          </p:nvPr>
        </p:nvSpPr>
        <p:spPr>
          <a:xfrm>
            <a:off x="1219200" y="584201"/>
            <a:ext cx="6553200" cy="787399"/>
          </a:xfrm>
        </p:spPr>
        <p:txBody>
          <a:bodyPr rtlCol="0">
            <a:normAutofit fontScale="90000"/>
          </a:bodyPr>
          <a:lstStyle/>
          <a:p>
            <a:pPr algn="ctr" rtl="0"/>
            <a:r>
              <a:rPr lang="en-US" dirty="0"/>
              <a:t>PHẦM MỀM</a:t>
            </a:r>
            <a:endParaRPr lang="vi-VN" dirty="0"/>
          </a:p>
        </p:txBody>
      </p:sp>
      <p:sp>
        <p:nvSpPr>
          <p:cNvPr id="6" name="Chỗ dành sẵn cho Ngày tháng 8">
            <a:extLst>
              <a:ext uri="{FF2B5EF4-FFF2-40B4-BE49-F238E27FC236}">
                <a16:creationId xmlns:a16="http://schemas.microsoft.com/office/drawing/2014/main" id="{CBC61027-C0DB-47CC-A4C3-FAFCA966637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172663" y="6209727"/>
            <a:ext cx="2133137" cy="365125"/>
          </a:xfrm>
        </p:spPr>
        <p:txBody>
          <a:bodyPr/>
          <a:lstStyle/>
          <a:p>
            <a:pPr algn="ctr"/>
            <a:fld id="{3C53E1BA-2836-4729-9CBE-5C4DAAF8C8FB}" type="datetime1">
              <a:rPr lang="vi-VN" smtClean="0"/>
              <a:pPr algn="ctr"/>
              <a:t>15/06/2018</a:t>
            </a:fld>
            <a:endParaRPr lang="vi-VN" dirty="0"/>
          </a:p>
        </p:txBody>
      </p:sp>
      <p:sp>
        <p:nvSpPr>
          <p:cNvPr id="7" name="Chỗ dành sẵn cho Chân trang 9">
            <a:extLst>
              <a:ext uri="{FF2B5EF4-FFF2-40B4-BE49-F238E27FC236}">
                <a16:creationId xmlns:a16="http://schemas.microsoft.com/office/drawing/2014/main" id="{261FCBCB-89C5-462E-9A0C-8AA2E84C37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7219" y="6196445"/>
            <a:ext cx="3124200" cy="365125"/>
          </a:xfrm>
          <a:gradFill flip="none" rotWithShape="1">
            <a:gsLst>
              <a:gs pos="0">
                <a:schemeClr val="bg2">
                  <a:lumMod val="60000"/>
                  <a:lumOff val="40000"/>
                </a:schemeClr>
              </a:gs>
              <a:gs pos="74000">
                <a:schemeClr val="accent6">
                  <a:lumMod val="45000"/>
                  <a:lumOff val="55000"/>
                </a:schemeClr>
              </a:gs>
              <a:gs pos="83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/>
          <a:lstStyle/>
          <a:p>
            <a:pPr rtl="0"/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Trần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Anh Tân</a:t>
            </a:r>
            <a:endParaRPr lang="vi-VN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8" name="Chỗ dành sẵn cho Số hiệu Bản chiếu 10">
            <a:extLst>
              <a:ext uri="{FF2B5EF4-FFF2-40B4-BE49-F238E27FC236}">
                <a16:creationId xmlns:a16="http://schemas.microsoft.com/office/drawing/2014/main" id="{A8BCD272-B64C-439A-B726-300A672E59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24801" y="6356353"/>
            <a:ext cx="762000" cy="365125"/>
          </a:xfrm>
        </p:spPr>
        <p:txBody>
          <a:bodyPr/>
          <a:lstStyle/>
          <a:p>
            <a:pPr algn="r"/>
            <a:fld id="{C014DD1E-5D91-48A3-AD6D-45FBA980D106}" type="slidenum">
              <a:rPr lang="vi-VN" smtClean="0"/>
              <a:pPr algn="r"/>
              <a:t>17</a:t>
            </a:fld>
            <a:endParaRPr lang="vi-VN" dirty="0"/>
          </a:p>
        </p:txBody>
      </p:sp>
      <p:sp>
        <p:nvSpPr>
          <p:cNvPr id="9" name="Chỗ dành sẵn cho Chân trang 9">
            <a:extLst>
              <a:ext uri="{FF2B5EF4-FFF2-40B4-BE49-F238E27FC236}">
                <a16:creationId xmlns:a16="http://schemas.microsoft.com/office/drawing/2014/main" id="{0408D738-1CFF-4A28-8206-B814A3898716}"/>
              </a:ext>
            </a:extLst>
          </p:cNvPr>
          <p:cNvSpPr txBox="1">
            <a:spLocks/>
          </p:cNvSpPr>
          <p:nvPr/>
        </p:nvSpPr>
        <p:spPr>
          <a:xfrm>
            <a:off x="0" y="6209727"/>
            <a:ext cx="3027219" cy="365125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75000"/>
                </a:schemeClr>
              </a:gs>
              <a:gs pos="40000">
                <a:schemeClr val="dk1">
                  <a:tint val="30000"/>
                  <a:satMod val="260000"/>
                  <a:lumMod val="84000"/>
                </a:schemeClr>
              </a:gs>
              <a:gs pos="100000">
                <a:schemeClr val="dk1">
                  <a:tint val="100000"/>
                  <a:satMod val="110000"/>
                </a:schemeClr>
              </a:gs>
            </a:gsLst>
            <a:lin ang="10800000" scaled="1"/>
            <a:tileRect/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lIns="121899" tIns="60949" rIns="121899" bIns="60949" rtlCol="0" anchor="ctr"/>
          <a:lstStyle>
            <a:defPPr rtl="0">
              <a:defRPr lang="vi-vn"/>
            </a:defPPr>
            <a:lvl1pPr marL="0" algn="ctr" defTabSz="1218987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Bộ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</a:t>
            </a:r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môn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</a:t>
            </a:r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Điện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– </a:t>
            </a:r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Điện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</a:t>
            </a:r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Tử</a:t>
            </a:r>
            <a:endParaRPr lang="vi-VN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10" name="Chỗ dành sẵn cho Chân trang 9">
            <a:extLst>
              <a:ext uri="{FF2B5EF4-FFF2-40B4-BE49-F238E27FC236}">
                <a16:creationId xmlns:a16="http://schemas.microsoft.com/office/drawing/2014/main" id="{8A48CEC3-2E48-45A8-9505-5BCA15FC5081}"/>
              </a:ext>
            </a:extLst>
          </p:cNvPr>
          <p:cNvSpPr txBox="1">
            <a:spLocks/>
          </p:cNvSpPr>
          <p:nvPr/>
        </p:nvSpPr>
        <p:spPr>
          <a:xfrm>
            <a:off x="685800" y="20513"/>
            <a:ext cx="3027219" cy="365125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75000"/>
                </a:schemeClr>
              </a:gs>
              <a:gs pos="40000">
                <a:schemeClr val="dk1">
                  <a:tint val="30000"/>
                  <a:satMod val="260000"/>
                  <a:lumMod val="84000"/>
                </a:schemeClr>
              </a:gs>
              <a:gs pos="100000">
                <a:schemeClr val="dk1">
                  <a:tint val="100000"/>
                  <a:satMod val="110000"/>
                </a:schemeClr>
              </a:gs>
            </a:gsLst>
            <a:lin ang="0" scaled="1"/>
            <a:tileRect/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lIns="121899" tIns="60949" rIns="121899" bIns="60949" rtlCol="0" anchor="ctr"/>
          <a:lstStyle>
            <a:defPPr rtl="0">
              <a:defRPr lang="vi-vn"/>
            </a:defPPr>
            <a:lvl1pPr marL="0" algn="ctr" defTabSz="1218987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Tr</a:t>
            </a:r>
            <a:r>
              <a:rPr lang="vi-VN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ư</a:t>
            </a:r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ờng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ĐH </a:t>
            </a:r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Bách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Khoa TPHCM</a:t>
            </a:r>
            <a:endParaRPr lang="vi-VN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11" name="Chỗ dành sẵn cho Chân trang 9">
            <a:extLst>
              <a:ext uri="{FF2B5EF4-FFF2-40B4-BE49-F238E27FC236}">
                <a16:creationId xmlns:a16="http://schemas.microsoft.com/office/drawing/2014/main" id="{020EA678-A162-4B79-A17E-96CF884151D3}"/>
              </a:ext>
            </a:extLst>
          </p:cNvPr>
          <p:cNvSpPr txBox="1">
            <a:spLocks/>
          </p:cNvSpPr>
          <p:nvPr/>
        </p:nvSpPr>
        <p:spPr>
          <a:xfrm>
            <a:off x="5105400" y="61152"/>
            <a:ext cx="3027219" cy="365125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75000"/>
                </a:schemeClr>
              </a:gs>
              <a:gs pos="40000">
                <a:schemeClr val="dk1">
                  <a:tint val="30000"/>
                  <a:satMod val="260000"/>
                  <a:lumMod val="84000"/>
                </a:schemeClr>
              </a:gs>
              <a:gs pos="100000">
                <a:schemeClr val="dk1">
                  <a:tint val="100000"/>
                  <a:satMod val="110000"/>
                </a:schemeClr>
              </a:gs>
            </a:gsLst>
            <a:lin ang="10800000" scaled="1"/>
            <a:tileRect/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lIns="121899" tIns="60949" rIns="121899" bIns="60949" rtlCol="0" anchor="ctr"/>
          <a:lstStyle>
            <a:defPPr rtl="0">
              <a:defRPr lang="vi-vn"/>
            </a:defPPr>
            <a:lvl1pPr marL="0" algn="ctr" defTabSz="1218987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GVHD: </a:t>
            </a:r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TS.Hoàng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Trang</a:t>
            </a:r>
            <a:endParaRPr lang="vi-VN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graphicFrame>
        <p:nvGraphicFramePr>
          <p:cNvPr id="3" name="Sơ đồ 2">
            <a:extLst>
              <a:ext uri="{FF2B5EF4-FFF2-40B4-BE49-F238E27FC236}">
                <a16:creationId xmlns:a16="http://schemas.microsoft.com/office/drawing/2014/main" id="{BAEA24BA-322C-4CF0-9C4E-B38B7ED3411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7710978"/>
              </p:ext>
            </p:extLst>
          </p:nvPr>
        </p:nvGraphicFramePr>
        <p:xfrm>
          <a:off x="609600" y="1143001"/>
          <a:ext cx="8382000" cy="49068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765860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30F04E3A-374E-4EAD-8992-021CE274C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1" y="274637"/>
            <a:ext cx="7772400" cy="1173163"/>
          </a:xfrm>
        </p:spPr>
        <p:txBody>
          <a:bodyPr>
            <a:normAutofit/>
          </a:bodyPr>
          <a:lstStyle/>
          <a:p>
            <a:pPr algn="ctr"/>
            <a:r>
              <a:rPr lang="en-US" sz="4800" dirty="0"/>
              <a:t>GIẢI THUẬT CHUNG</a:t>
            </a:r>
          </a:p>
        </p:txBody>
      </p:sp>
      <p:pic>
        <p:nvPicPr>
          <p:cNvPr id="6" name="Picture 3" descr="F:\Hoi sinh vien\Logo - Baner\logo\Logo-Truong.gif">
            <a:extLst>
              <a:ext uri="{FF2B5EF4-FFF2-40B4-BE49-F238E27FC236}">
                <a16:creationId xmlns:a16="http://schemas.microsoft.com/office/drawing/2014/main" id="{B08A4BC8-C489-41EB-91C0-367B4E64C668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00" y="274636"/>
            <a:ext cx="1142999" cy="1173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Chỗ dành sẵn cho Ngày tháng 8">
            <a:extLst>
              <a:ext uri="{FF2B5EF4-FFF2-40B4-BE49-F238E27FC236}">
                <a16:creationId xmlns:a16="http://schemas.microsoft.com/office/drawing/2014/main" id="{BF9A729C-0049-442D-A3BD-465DF5286B1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172663" y="6209727"/>
            <a:ext cx="2133137" cy="365125"/>
          </a:xfrm>
        </p:spPr>
        <p:txBody>
          <a:bodyPr/>
          <a:lstStyle/>
          <a:p>
            <a:pPr algn="ctr"/>
            <a:fld id="{3C53E1BA-2836-4729-9CBE-5C4DAAF8C8FB}" type="datetime1">
              <a:rPr lang="vi-VN" smtClean="0"/>
              <a:pPr algn="ctr"/>
              <a:t>15/06/2018</a:t>
            </a:fld>
            <a:endParaRPr lang="vi-VN" dirty="0"/>
          </a:p>
        </p:txBody>
      </p:sp>
      <p:sp>
        <p:nvSpPr>
          <p:cNvPr id="10" name="Chỗ dành sẵn cho Chân trang 9">
            <a:extLst>
              <a:ext uri="{FF2B5EF4-FFF2-40B4-BE49-F238E27FC236}">
                <a16:creationId xmlns:a16="http://schemas.microsoft.com/office/drawing/2014/main" id="{32FC7E83-4BC5-40EF-B610-128F8EF46E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7219" y="6196445"/>
            <a:ext cx="3124200" cy="365125"/>
          </a:xfrm>
          <a:gradFill flip="none" rotWithShape="1">
            <a:gsLst>
              <a:gs pos="0">
                <a:schemeClr val="bg2">
                  <a:lumMod val="60000"/>
                  <a:lumOff val="40000"/>
                </a:schemeClr>
              </a:gs>
              <a:gs pos="74000">
                <a:schemeClr val="accent6">
                  <a:lumMod val="45000"/>
                  <a:lumOff val="55000"/>
                </a:schemeClr>
              </a:gs>
              <a:gs pos="83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/>
          <a:lstStyle/>
          <a:p>
            <a:pPr rtl="0"/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Trần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Anh Tân</a:t>
            </a:r>
            <a:endParaRPr lang="vi-VN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11" name="Chỗ dành sẵn cho Số hiệu Bản chiếu 10">
            <a:extLst>
              <a:ext uri="{FF2B5EF4-FFF2-40B4-BE49-F238E27FC236}">
                <a16:creationId xmlns:a16="http://schemas.microsoft.com/office/drawing/2014/main" id="{130AE37D-9696-4EC1-ADEA-F94B4D6BCF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C014DD1E-5D91-48A3-AD6D-45FBA980D106}" type="slidenum">
              <a:rPr lang="vi-VN" smtClean="0"/>
              <a:pPr algn="r"/>
              <a:t>18</a:t>
            </a:fld>
            <a:endParaRPr lang="vi-VN" dirty="0"/>
          </a:p>
        </p:txBody>
      </p:sp>
      <p:sp>
        <p:nvSpPr>
          <p:cNvPr id="12" name="Chỗ dành sẵn cho Chân trang 9">
            <a:extLst>
              <a:ext uri="{FF2B5EF4-FFF2-40B4-BE49-F238E27FC236}">
                <a16:creationId xmlns:a16="http://schemas.microsoft.com/office/drawing/2014/main" id="{C24280C2-5E43-4382-8F8D-E8D4A05C8185}"/>
              </a:ext>
            </a:extLst>
          </p:cNvPr>
          <p:cNvSpPr txBox="1">
            <a:spLocks/>
          </p:cNvSpPr>
          <p:nvPr/>
        </p:nvSpPr>
        <p:spPr>
          <a:xfrm>
            <a:off x="0" y="6209727"/>
            <a:ext cx="3027219" cy="365125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75000"/>
                </a:schemeClr>
              </a:gs>
              <a:gs pos="40000">
                <a:schemeClr val="dk1">
                  <a:tint val="30000"/>
                  <a:satMod val="260000"/>
                  <a:lumMod val="84000"/>
                </a:schemeClr>
              </a:gs>
              <a:gs pos="100000">
                <a:schemeClr val="dk1">
                  <a:tint val="100000"/>
                  <a:satMod val="110000"/>
                </a:schemeClr>
              </a:gs>
            </a:gsLst>
            <a:lin ang="10800000" scaled="1"/>
            <a:tileRect/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lIns="121899" tIns="60949" rIns="121899" bIns="60949" rtlCol="0" anchor="ctr"/>
          <a:lstStyle>
            <a:defPPr rtl="0">
              <a:defRPr lang="vi-vn"/>
            </a:defPPr>
            <a:lvl1pPr marL="0" algn="ctr" defTabSz="1218987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Bộ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</a:t>
            </a:r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môn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</a:t>
            </a:r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Điện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– </a:t>
            </a:r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Điện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</a:t>
            </a:r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Tử</a:t>
            </a:r>
            <a:endParaRPr lang="vi-VN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13" name="Chỗ dành sẵn cho Chân trang 9">
            <a:extLst>
              <a:ext uri="{FF2B5EF4-FFF2-40B4-BE49-F238E27FC236}">
                <a16:creationId xmlns:a16="http://schemas.microsoft.com/office/drawing/2014/main" id="{FE37541B-796D-4542-80B9-4A345A033BD8}"/>
              </a:ext>
            </a:extLst>
          </p:cNvPr>
          <p:cNvSpPr txBox="1">
            <a:spLocks/>
          </p:cNvSpPr>
          <p:nvPr/>
        </p:nvSpPr>
        <p:spPr>
          <a:xfrm>
            <a:off x="685800" y="20513"/>
            <a:ext cx="3027219" cy="365125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75000"/>
                </a:schemeClr>
              </a:gs>
              <a:gs pos="40000">
                <a:schemeClr val="dk1">
                  <a:tint val="30000"/>
                  <a:satMod val="260000"/>
                  <a:lumMod val="84000"/>
                </a:schemeClr>
              </a:gs>
              <a:gs pos="100000">
                <a:schemeClr val="dk1">
                  <a:tint val="100000"/>
                  <a:satMod val="110000"/>
                </a:schemeClr>
              </a:gs>
            </a:gsLst>
            <a:lin ang="0" scaled="1"/>
            <a:tileRect/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lIns="121899" tIns="60949" rIns="121899" bIns="60949" rtlCol="0" anchor="ctr"/>
          <a:lstStyle>
            <a:defPPr rtl="0">
              <a:defRPr lang="vi-vn"/>
            </a:defPPr>
            <a:lvl1pPr marL="0" algn="ctr" defTabSz="1218987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Tr</a:t>
            </a:r>
            <a:r>
              <a:rPr lang="vi-VN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ư</a:t>
            </a:r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ờng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ĐH </a:t>
            </a:r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Bách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Khoa TPHCM</a:t>
            </a:r>
            <a:endParaRPr lang="vi-VN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14" name="Chỗ dành sẵn cho Chân trang 9">
            <a:extLst>
              <a:ext uri="{FF2B5EF4-FFF2-40B4-BE49-F238E27FC236}">
                <a16:creationId xmlns:a16="http://schemas.microsoft.com/office/drawing/2014/main" id="{492592CE-CA7F-4D80-9E4F-A76650BE67FF}"/>
              </a:ext>
            </a:extLst>
          </p:cNvPr>
          <p:cNvSpPr txBox="1">
            <a:spLocks/>
          </p:cNvSpPr>
          <p:nvPr/>
        </p:nvSpPr>
        <p:spPr>
          <a:xfrm>
            <a:off x="5105400" y="61152"/>
            <a:ext cx="3027219" cy="365125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75000"/>
                </a:schemeClr>
              </a:gs>
              <a:gs pos="40000">
                <a:schemeClr val="dk1">
                  <a:tint val="30000"/>
                  <a:satMod val="260000"/>
                  <a:lumMod val="84000"/>
                </a:schemeClr>
              </a:gs>
              <a:gs pos="100000">
                <a:schemeClr val="dk1">
                  <a:tint val="100000"/>
                  <a:satMod val="110000"/>
                </a:schemeClr>
              </a:gs>
            </a:gsLst>
            <a:lin ang="10800000" scaled="1"/>
            <a:tileRect/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lIns="121899" tIns="60949" rIns="121899" bIns="60949" rtlCol="0" anchor="ctr"/>
          <a:lstStyle>
            <a:defPPr rtl="0">
              <a:defRPr lang="vi-vn"/>
            </a:defPPr>
            <a:lvl1pPr marL="0" algn="ctr" defTabSz="1218987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GVHD: </a:t>
            </a:r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TS.Hoàng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Trang</a:t>
            </a:r>
            <a:endParaRPr lang="vi-VN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pic>
        <p:nvPicPr>
          <p:cNvPr id="5" name="Hình ảnh 4">
            <a:extLst>
              <a:ext uri="{FF2B5EF4-FFF2-40B4-BE49-F238E27FC236}">
                <a16:creationId xmlns:a16="http://schemas.microsoft.com/office/drawing/2014/main" id="{C3830B16-D835-4496-B0A8-609F1C9968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167" t="23333" r="22500" b="14445"/>
          <a:stretch/>
        </p:blipFill>
        <p:spPr>
          <a:xfrm>
            <a:off x="762001" y="1402080"/>
            <a:ext cx="7924800" cy="4754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874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hỗ dành sẵn cho Ngày tháng 8">
            <a:extLst>
              <a:ext uri="{FF2B5EF4-FFF2-40B4-BE49-F238E27FC236}">
                <a16:creationId xmlns:a16="http://schemas.microsoft.com/office/drawing/2014/main" id="{CBC61027-C0DB-47CC-A4C3-FAFCA966637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172663" y="6209727"/>
            <a:ext cx="2133137" cy="365125"/>
          </a:xfrm>
        </p:spPr>
        <p:txBody>
          <a:bodyPr/>
          <a:lstStyle/>
          <a:p>
            <a:pPr algn="ctr"/>
            <a:fld id="{3C53E1BA-2836-4729-9CBE-5C4DAAF8C8FB}" type="datetime1">
              <a:rPr lang="vi-VN" smtClean="0"/>
              <a:pPr algn="ctr"/>
              <a:t>15/06/2018</a:t>
            </a:fld>
            <a:endParaRPr lang="vi-VN" dirty="0"/>
          </a:p>
        </p:txBody>
      </p:sp>
      <p:sp>
        <p:nvSpPr>
          <p:cNvPr id="7" name="Chỗ dành sẵn cho Chân trang 9">
            <a:extLst>
              <a:ext uri="{FF2B5EF4-FFF2-40B4-BE49-F238E27FC236}">
                <a16:creationId xmlns:a16="http://schemas.microsoft.com/office/drawing/2014/main" id="{261FCBCB-89C5-462E-9A0C-8AA2E84C37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7219" y="6196445"/>
            <a:ext cx="3124200" cy="365125"/>
          </a:xfrm>
          <a:gradFill flip="none" rotWithShape="1">
            <a:gsLst>
              <a:gs pos="0">
                <a:schemeClr val="bg2">
                  <a:lumMod val="60000"/>
                  <a:lumOff val="40000"/>
                </a:schemeClr>
              </a:gs>
              <a:gs pos="74000">
                <a:schemeClr val="accent6">
                  <a:lumMod val="45000"/>
                  <a:lumOff val="55000"/>
                </a:schemeClr>
              </a:gs>
              <a:gs pos="83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/>
          <a:lstStyle/>
          <a:p>
            <a:pPr rtl="0"/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Trần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Anh Tân</a:t>
            </a:r>
            <a:endParaRPr lang="vi-VN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8" name="Chỗ dành sẵn cho Số hiệu Bản chiếu 10">
            <a:extLst>
              <a:ext uri="{FF2B5EF4-FFF2-40B4-BE49-F238E27FC236}">
                <a16:creationId xmlns:a16="http://schemas.microsoft.com/office/drawing/2014/main" id="{A8BCD272-B64C-439A-B726-300A672E59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24801" y="6356353"/>
            <a:ext cx="762000" cy="365125"/>
          </a:xfrm>
        </p:spPr>
        <p:txBody>
          <a:bodyPr/>
          <a:lstStyle/>
          <a:p>
            <a:pPr algn="r"/>
            <a:fld id="{C014DD1E-5D91-48A3-AD6D-45FBA980D106}" type="slidenum">
              <a:rPr lang="vi-VN" smtClean="0"/>
              <a:pPr algn="r"/>
              <a:t>19</a:t>
            </a:fld>
            <a:endParaRPr lang="vi-VN" dirty="0"/>
          </a:p>
        </p:txBody>
      </p:sp>
      <p:sp>
        <p:nvSpPr>
          <p:cNvPr id="9" name="Chỗ dành sẵn cho Chân trang 9">
            <a:extLst>
              <a:ext uri="{FF2B5EF4-FFF2-40B4-BE49-F238E27FC236}">
                <a16:creationId xmlns:a16="http://schemas.microsoft.com/office/drawing/2014/main" id="{0408D738-1CFF-4A28-8206-B814A3898716}"/>
              </a:ext>
            </a:extLst>
          </p:cNvPr>
          <p:cNvSpPr txBox="1">
            <a:spLocks/>
          </p:cNvSpPr>
          <p:nvPr/>
        </p:nvSpPr>
        <p:spPr>
          <a:xfrm>
            <a:off x="0" y="6209727"/>
            <a:ext cx="3027219" cy="365125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75000"/>
                </a:schemeClr>
              </a:gs>
              <a:gs pos="40000">
                <a:schemeClr val="dk1">
                  <a:tint val="30000"/>
                  <a:satMod val="260000"/>
                  <a:lumMod val="84000"/>
                </a:schemeClr>
              </a:gs>
              <a:gs pos="100000">
                <a:schemeClr val="dk1">
                  <a:tint val="100000"/>
                  <a:satMod val="110000"/>
                </a:schemeClr>
              </a:gs>
            </a:gsLst>
            <a:lin ang="10800000" scaled="1"/>
            <a:tileRect/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lIns="121899" tIns="60949" rIns="121899" bIns="60949" rtlCol="0" anchor="ctr"/>
          <a:lstStyle>
            <a:defPPr rtl="0">
              <a:defRPr lang="vi-vn"/>
            </a:defPPr>
            <a:lvl1pPr marL="0" algn="ctr" defTabSz="1218987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Bộ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</a:t>
            </a:r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môn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</a:t>
            </a:r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Điện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– </a:t>
            </a:r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Điện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</a:t>
            </a:r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Tử</a:t>
            </a:r>
            <a:endParaRPr lang="vi-VN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10" name="Chỗ dành sẵn cho Chân trang 9">
            <a:extLst>
              <a:ext uri="{FF2B5EF4-FFF2-40B4-BE49-F238E27FC236}">
                <a16:creationId xmlns:a16="http://schemas.microsoft.com/office/drawing/2014/main" id="{8A48CEC3-2E48-45A8-9505-5BCA15FC5081}"/>
              </a:ext>
            </a:extLst>
          </p:cNvPr>
          <p:cNvSpPr txBox="1">
            <a:spLocks/>
          </p:cNvSpPr>
          <p:nvPr/>
        </p:nvSpPr>
        <p:spPr>
          <a:xfrm>
            <a:off x="685800" y="20513"/>
            <a:ext cx="3027219" cy="365125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75000"/>
                </a:schemeClr>
              </a:gs>
              <a:gs pos="40000">
                <a:schemeClr val="dk1">
                  <a:tint val="30000"/>
                  <a:satMod val="260000"/>
                  <a:lumMod val="84000"/>
                </a:schemeClr>
              </a:gs>
              <a:gs pos="100000">
                <a:schemeClr val="dk1">
                  <a:tint val="100000"/>
                  <a:satMod val="110000"/>
                </a:schemeClr>
              </a:gs>
            </a:gsLst>
            <a:lin ang="0" scaled="1"/>
            <a:tileRect/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lIns="121899" tIns="60949" rIns="121899" bIns="60949" rtlCol="0" anchor="ctr"/>
          <a:lstStyle>
            <a:defPPr rtl="0">
              <a:defRPr lang="vi-vn"/>
            </a:defPPr>
            <a:lvl1pPr marL="0" algn="ctr" defTabSz="1218987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Tr</a:t>
            </a:r>
            <a:r>
              <a:rPr lang="vi-VN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ư</a:t>
            </a:r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ờng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ĐH </a:t>
            </a:r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Bách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Khoa TPHCM</a:t>
            </a:r>
            <a:endParaRPr lang="vi-VN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11" name="Chỗ dành sẵn cho Chân trang 9">
            <a:extLst>
              <a:ext uri="{FF2B5EF4-FFF2-40B4-BE49-F238E27FC236}">
                <a16:creationId xmlns:a16="http://schemas.microsoft.com/office/drawing/2014/main" id="{020EA678-A162-4B79-A17E-96CF884151D3}"/>
              </a:ext>
            </a:extLst>
          </p:cNvPr>
          <p:cNvSpPr txBox="1">
            <a:spLocks/>
          </p:cNvSpPr>
          <p:nvPr/>
        </p:nvSpPr>
        <p:spPr>
          <a:xfrm>
            <a:off x="5105400" y="61152"/>
            <a:ext cx="3027219" cy="365125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75000"/>
                </a:schemeClr>
              </a:gs>
              <a:gs pos="40000">
                <a:schemeClr val="dk1">
                  <a:tint val="30000"/>
                  <a:satMod val="260000"/>
                  <a:lumMod val="84000"/>
                </a:schemeClr>
              </a:gs>
              <a:gs pos="100000">
                <a:schemeClr val="dk1">
                  <a:tint val="100000"/>
                  <a:satMod val="110000"/>
                </a:schemeClr>
              </a:gs>
            </a:gsLst>
            <a:lin ang="10800000" scaled="1"/>
            <a:tileRect/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lIns="121899" tIns="60949" rIns="121899" bIns="60949" rtlCol="0" anchor="ctr"/>
          <a:lstStyle>
            <a:defPPr rtl="0">
              <a:defRPr lang="vi-vn"/>
            </a:defPPr>
            <a:lvl1pPr marL="0" algn="ctr" defTabSz="1218987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GVHD: </a:t>
            </a:r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TS.Hoàng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Trang</a:t>
            </a:r>
            <a:endParaRPr lang="vi-VN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pic>
        <p:nvPicPr>
          <p:cNvPr id="14" name="Hình ảnh 13">
            <a:extLst>
              <a:ext uri="{FF2B5EF4-FFF2-40B4-BE49-F238E27FC236}">
                <a16:creationId xmlns:a16="http://schemas.microsoft.com/office/drawing/2014/main" id="{5FC668C8-42EB-4D87-B443-BE11C32B442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026968" y="572903"/>
            <a:ext cx="7355031" cy="5370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95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30F04E3A-374E-4EAD-8992-021CE274C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533400"/>
            <a:ext cx="7010400" cy="76200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800" dirty="0"/>
              <a:t>NỘI DUNG</a:t>
            </a:r>
          </a:p>
        </p:txBody>
      </p:sp>
      <p:pic>
        <p:nvPicPr>
          <p:cNvPr id="6" name="Picture 3" descr="F:\Hoi sinh vien\Logo - Baner\logo\Logo-Truong.gif">
            <a:extLst>
              <a:ext uri="{FF2B5EF4-FFF2-40B4-BE49-F238E27FC236}">
                <a16:creationId xmlns:a16="http://schemas.microsoft.com/office/drawing/2014/main" id="{B08A4BC8-C489-41EB-91C0-367B4E64C668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00" y="274636"/>
            <a:ext cx="1142999" cy="1173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Chỗ dành sẵn cho Ngày tháng 8">
            <a:extLst>
              <a:ext uri="{FF2B5EF4-FFF2-40B4-BE49-F238E27FC236}">
                <a16:creationId xmlns:a16="http://schemas.microsoft.com/office/drawing/2014/main" id="{BF9A729C-0049-442D-A3BD-465DF5286B1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172663" y="6209727"/>
            <a:ext cx="2133137" cy="365125"/>
          </a:xfrm>
        </p:spPr>
        <p:txBody>
          <a:bodyPr/>
          <a:lstStyle/>
          <a:p>
            <a:pPr algn="ctr"/>
            <a:fld id="{3C53E1BA-2836-4729-9CBE-5C4DAAF8C8FB}" type="datetime1">
              <a:rPr lang="vi-VN" smtClean="0"/>
              <a:pPr algn="ctr"/>
              <a:t>15/06/2018</a:t>
            </a:fld>
            <a:endParaRPr lang="vi-VN" dirty="0"/>
          </a:p>
        </p:txBody>
      </p:sp>
      <p:sp>
        <p:nvSpPr>
          <p:cNvPr id="10" name="Chỗ dành sẵn cho Chân trang 9">
            <a:extLst>
              <a:ext uri="{FF2B5EF4-FFF2-40B4-BE49-F238E27FC236}">
                <a16:creationId xmlns:a16="http://schemas.microsoft.com/office/drawing/2014/main" id="{32FC7E83-4BC5-40EF-B610-128F8EF46E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7219" y="6196445"/>
            <a:ext cx="3124200" cy="365125"/>
          </a:xfrm>
          <a:gradFill flip="none" rotWithShape="1">
            <a:gsLst>
              <a:gs pos="0">
                <a:schemeClr val="bg2">
                  <a:lumMod val="60000"/>
                  <a:lumOff val="40000"/>
                </a:schemeClr>
              </a:gs>
              <a:gs pos="74000">
                <a:schemeClr val="accent6">
                  <a:lumMod val="45000"/>
                  <a:lumOff val="55000"/>
                </a:schemeClr>
              </a:gs>
              <a:gs pos="83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/>
          <a:lstStyle/>
          <a:p>
            <a:pPr rtl="0"/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Trần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Anh Tân</a:t>
            </a:r>
            <a:endParaRPr lang="vi-VN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11" name="Chỗ dành sẵn cho Số hiệu Bản chiếu 10">
            <a:extLst>
              <a:ext uri="{FF2B5EF4-FFF2-40B4-BE49-F238E27FC236}">
                <a16:creationId xmlns:a16="http://schemas.microsoft.com/office/drawing/2014/main" id="{130AE37D-9696-4EC1-ADEA-F94B4D6BCF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C014DD1E-5D91-48A3-AD6D-45FBA980D106}" type="slidenum">
              <a:rPr lang="vi-VN" smtClean="0"/>
              <a:pPr algn="r"/>
              <a:t>2</a:t>
            </a:fld>
            <a:endParaRPr lang="vi-VN" dirty="0"/>
          </a:p>
        </p:txBody>
      </p:sp>
      <p:sp>
        <p:nvSpPr>
          <p:cNvPr id="12" name="Chỗ dành sẵn cho Chân trang 9">
            <a:extLst>
              <a:ext uri="{FF2B5EF4-FFF2-40B4-BE49-F238E27FC236}">
                <a16:creationId xmlns:a16="http://schemas.microsoft.com/office/drawing/2014/main" id="{C24280C2-5E43-4382-8F8D-E8D4A05C8185}"/>
              </a:ext>
            </a:extLst>
          </p:cNvPr>
          <p:cNvSpPr txBox="1">
            <a:spLocks/>
          </p:cNvSpPr>
          <p:nvPr/>
        </p:nvSpPr>
        <p:spPr>
          <a:xfrm>
            <a:off x="0" y="6209727"/>
            <a:ext cx="3027219" cy="365125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75000"/>
                </a:schemeClr>
              </a:gs>
              <a:gs pos="40000">
                <a:schemeClr val="dk1">
                  <a:tint val="30000"/>
                  <a:satMod val="260000"/>
                  <a:lumMod val="84000"/>
                </a:schemeClr>
              </a:gs>
              <a:gs pos="100000">
                <a:schemeClr val="dk1">
                  <a:tint val="100000"/>
                  <a:satMod val="110000"/>
                </a:schemeClr>
              </a:gs>
            </a:gsLst>
            <a:lin ang="10800000" scaled="1"/>
            <a:tileRect/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lIns="121899" tIns="60949" rIns="121899" bIns="60949" rtlCol="0" anchor="ctr"/>
          <a:lstStyle>
            <a:defPPr rtl="0">
              <a:defRPr lang="vi-vn"/>
            </a:defPPr>
            <a:lvl1pPr marL="0" algn="ctr" defTabSz="1218987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Bộ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</a:t>
            </a:r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môn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</a:t>
            </a:r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Điện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– </a:t>
            </a:r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Điện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</a:t>
            </a:r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Tử</a:t>
            </a:r>
            <a:endParaRPr lang="vi-VN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13" name="Chỗ dành sẵn cho Chân trang 9">
            <a:extLst>
              <a:ext uri="{FF2B5EF4-FFF2-40B4-BE49-F238E27FC236}">
                <a16:creationId xmlns:a16="http://schemas.microsoft.com/office/drawing/2014/main" id="{FE37541B-796D-4542-80B9-4A345A033BD8}"/>
              </a:ext>
            </a:extLst>
          </p:cNvPr>
          <p:cNvSpPr txBox="1">
            <a:spLocks/>
          </p:cNvSpPr>
          <p:nvPr/>
        </p:nvSpPr>
        <p:spPr>
          <a:xfrm>
            <a:off x="685800" y="20513"/>
            <a:ext cx="3027219" cy="365125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75000"/>
                </a:schemeClr>
              </a:gs>
              <a:gs pos="40000">
                <a:schemeClr val="dk1">
                  <a:tint val="30000"/>
                  <a:satMod val="260000"/>
                  <a:lumMod val="84000"/>
                </a:schemeClr>
              </a:gs>
              <a:gs pos="100000">
                <a:schemeClr val="dk1">
                  <a:tint val="100000"/>
                  <a:satMod val="110000"/>
                </a:schemeClr>
              </a:gs>
            </a:gsLst>
            <a:lin ang="0" scaled="1"/>
            <a:tileRect/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lIns="121899" tIns="60949" rIns="121899" bIns="60949" rtlCol="0" anchor="ctr"/>
          <a:lstStyle>
            <a:defPPr rtl="0">
              <a:defRPr lang="vi-vn"/>
            </a:defPPr>
            <a:lvl1pPr marL="0" algn="ctr" defTabSz="1218987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Tr</a:t>
            </a:r>
            <a:r>
              <a:rPr lang="vi-VN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ư</a:t>
            </a:r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ờng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ĐH </a:t>
            </a:r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Bách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Khoa TPHCM</a:t>
            </a:r>
            <a:endParaRPr lang="vi-VN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14" name="Chỗ dành sẵn cho Chân trang 9">
            <a:extLst>
              <a:ext uri="{FF2B5EF4-FFF2-40B4-BE49-F238E27FC236}">
                <a16:creationId xmlns:a16="http://schemas.microsoft.com/office/drawing/2014/main" id="{492592CE-CA7F-4D80-9E4F-A76650BE67FF}"/>
              </a:ext>
            </a:extLst>
          </p:cNvPr>
          <p:cNvSpPr txBox="1">
            <a:spLocks/>
          </p:cNvSpPr>
          <p:nvPr/>
        </p:nvSpPr>
        <p:spPr>
          <a:xfrm>
            <a:off x="5105400" y="61152"/>
            <a:ext cx="3027219" cy="365125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75000"/>
                </a:schemeClr>
              </a:gs>
              <a:gs pos="40000">
                <a:schemeClr val="dk1">
                  <a:tint val="30000"/>
                  <a:satMod val="260000"/>
                  <a:lumMod val="84000"/>
                </a:schemeClr>
              </a:gs>
              <a:gs pos="100000">
                <a:schemeClr val="dk1">
                  <a:tint val="100000"/>
                  <a:satMod val="110000"/>
                </a:schemeClr>
              </a:gs>
            </a:gsLst>
            <a:lin ang="10800000" scaled="1"/>
            <a:tileRect/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lIns="121899" tIns="60949" rIns="121899" bIns="60949" rtlCol="0" anchor="ctr"/>
          <a:lstStyle>
            <a:defPPr rtl="0">
              <a:defRPr lang="vi-vn"/>
            </a:defPPr>
            <a:lvl1pPr marL="0" algn="ctr" defTabSz="1218987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GVHD: </a:t>
            </a:r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TS.Hoàng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Trang</a:t>
            </a:r>
            <a:endParaRPr lang="vi-VN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graphicFrame>
        <p:nvGraphicFramePr>
          <p:cNvPr id="3" name="Sơ đồ 2">
            <a:extLst>
              <a:ext uri="{FF2B5EF4-FFF2-40B4-BE49-F238E27FC236}">
                <a16:creationId xmlns:a16="http://schemas.microsoft.com/office/drawing/2014/main" id="{3BCE335A-C296-4F97-B844-33F32715366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17990272"/>
              </p:ext>
            </p:extLst>
          </p:nvPr>
        </p:nvGraphicFramePr>
        <p:xfrm>
          <a:off x="914399" y="1295399"/>
          <a:ext cx="7467599" cy="47544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856135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30F04E3A-374E-4EAD-8992-021CE274C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1" y="274637"/>
            <a:ext cx="7772400" cy="1173163"/>
          </a:xfrm>
        </p:spPr>
        <p:txBody>
          <a:bodyPr>
            <a:normAutofit/>
          </a:bodyPr>
          <a:lstStyle/>
          <a:p>
            <a:pPr algn="ctr"/>
            <a:r>
              <a:rPr lang="en-US" sz="4800" dirty="0"/>
              <a:t>database</a:t>
            </a:r>
          </a:p>
        </p:txBody>
      </p:sp>
      <p:pic>
        <p:nvPicPr>
          <p:cNvPr id="6" name="Picture 3" descr="F:\Hoi sinh vien\Logo - Baner\logo\Logo-Truong.gif">
            <a:extLst>
              <a:ext uri="{FF2B5EF4-FFF2-40B4-BE49-F238E27FC236}">
                <a16:creationId xmlns:a16="http://schemas.microsoft.com/office/drawing/2014/main" id="{B08A4BC8-C489-41EB-91C0-367B4E64C668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00" y="274636"/>
            <a:ext cx="1142999" cy="1173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Chỗ dành sẵn cho Ngày tháng 8">
            <a:extLst>
              <a:ext uri="{FF2B5EF4-FFF2-40B4-BE49-F238E27FC236}">
                <a16:creationId xmlns:a16="http://schemas.microsoft.com/office/drawing/2014/main" id="{BF9A729C-0049-442D-A3BD-465DF5286B1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172663" y="6209727"/>
            <a:ext cx="2133137" cy="365125"/>
          </a:xfrm>
        </p:spPr>
        <p:txBody>
          <a:bodyPr/>
          <a:lstStyle/>
          <a:p>
            <a:pPr algn="ctr"/>
            <a:fld id="{3C53E1BA-2836-4729-9CBE-5C4DAAF8C8FB}" type="datetime1">
              <a:rPr lang="vi-VN" smtClean="0"/>
              <a:pPr algn="ctr"/>
              <a:t>15/06/2018</a:t>
            </a:fld>
            <a:endParaRPr lang="vi-VN" dirty="0"/>
          </a:p>
        </p:txBody>
      </p:sp>
      <p:sp>
        <p:nvSpPr>
          <p:cNvPr id="10" name="Chỗ dành sẵn cho Chân trang 9">
            <a:extLst>
              <a:ext uri="{FF2B5EF4-FFF2-40B4-BE49-F238E27FC236}">
                <a16:creationId xmlns:a16="http://schemas.microsoft.com/office/drawing/2014/main" id="{32FC7E83-4BC5-40EF-B610-128F8EF46E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7219" y="6196445"/>
            <a:ext cx="3124200" cy="365125"/>
          </a:xfrm>
          <a:gradFill flip="none" rotWithShape="1">
            <a:gsLst>
              <a:gs pos="0">
                <a:schemeClr val="bg2">
                  <a:lumMod val="60000"/>
                  <a:lumOff val="40000"/>
                </a:schemeClr>
              </a:gs>
              <a:gs pos="74000">
                <a:schemeClr val="accent6">
                  <a:lumMod val="45000"/>
                  <a:lumOff val="55000"/>
                </a:schemeClr>
              </a:gs>
              <a:gs pos="83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/>
          <a:lstStyle/>
          <a:p>
            <a:pPr rtl="0"/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Trần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Anh Tân</a:t>
            </a:r>
            <a:endParaRPr lang="vi-VN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11" name="Chỗ dành sẵn cho Số hiệu Bản chiếu 10">
            <a:extLst>
              <a:ext uri="{FF2B5EF4-FFF2-40B4-BE49-F238E27FC236}">
                <a16:creationId xmlns:a16="http://schemas.microsoft.com/office/drawing/2014/main" id="{130AE37D-9696-4EC1-ADEA-F94B4D6BCF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C014DD1E-5D91-48A3-AD6D-45FBA980D106}" type="slidenum">
              <a:rPr lang="vi-VN" smtClean="0"/>
              <a:pPr algn="r"/>
              <a:t>20</a:t>
            </a:fld>
            <a:endParaRPr lang="vi-VN" dirty="0"/>
          </a:p>
        </p:txBody>
      </p:sp>
      <p:sp>
        <p:nvSpPr>
          <p:cNvPr id="12" name="Chỗ dành sẵn cho Chân trang 9">
            <a:extLst>
              <a:ext uri="{FF2B5EF4-FFF2-40B4-BE49-F238E27FC236}">
                <a16:creationId xmlns:a16="http://schemas.microsoft.com/office/drawing/2014/main" id="{C24280C2-5E43-4382-8F8D-E8D4A05C8185}"/>
              </a:ext>
            </a:extLst>
          </p:cNvPr>
          <p:cNvSpPr txBox="1">
            <a:spLocks/>
          </p:cNvSpPr>
          <p:nvPr/>
        </p:nvSpPr>
        <p:spPr>
          <a:xfrm>
            <a:off x="0" y="6209727"/>
            <a:ext cx="3027219" cy="365125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75000"/>
                </a:schemeClr>
              </a:gs>
              <a:gs pos="40000">
                <a:schemeClr val="dk1">
                  <a:tint val="30000"/>
                  <a:satMod val="260000"/>
                  <a:lumMod val="84000"/>
                </a:schemeClr>
              </a:gs>
              <a:gs pos="100000">
                <a:schemeClr val="dk1">
                  <a:tint val="100000"/>
                  <a:satMod val="110000"/>
                </a:schemeClr>
              </a:gs>
            </a:gsLst>
            <a:lin ang="10800000" scaled="1"/>
            <a:tileRect/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lIns="121899" tIns="60949" rIns="121899" bIns="60949" rtlCol="0" anchor="ctr"/>
          <a:lstStyle>
            <a:defPPr rtl="0">
              <a:defRPr lang="vi-vn"/>
            </a:defPPr>
            <a:lvl1pPr marL="0" algn="ctr" defTabSz="1218987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Bộ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</a:t>
            </a:r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môn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</a:t>
            </a:r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Điện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– </a:t>
            </a:r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Điện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</a:t>
            </a:r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Tử</a:t>
            </a:r>
            <a:endParaRPr lang="vi-VN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13" name="Chỗ dành sẵn cho Chân trang 9">
            <a:extLst>
              <a:ext uri="{FF2B5EF4-FFF2-40B4-BE49-F238E27FC236}">
                <a16:creationId xmlns:a16="http://schemas.microsoft.com/office/drawing/2014/main" id="{FE37541B-796D-4542-80B9-4A345A033BD8}"/>
              </a:ext>
            </a:extLst>
          </p:cNvPr>
          <p:cNvSpPr txBox="1">
            <a:spLocks/>
          </p:cNvSpPr>
          <p:nvPr/>
        </p:nvSpPr>
        <p:spPr>
          <a:xfrm>
            <a:off x="685800" y="20513"/>
            <a:ext cx="3027219" cy="365125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75000"/>
                </a:schemeClr>
              </a:gs>
              <a:gs pos="40000">
                <a:schemeClr val="dk1">
                  <a:tint val="30000"/>
                  <a:satMod val="260000"/>
                  <a:lumMod val="84000"/>
                </a:schemeClr>
              </a:gs>
              <a:gs pos="100000">
                <a:schemeClr val="dk1">
                  <a:tint val="100000"/>
                  <a:satMod val="110000"/>
                </a:schemeClr>
              </a:gs>
            </a:gsLst>
            <a:lin ang="0" scaled="1"/>
            <a:tileRect/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lIns="121899" tIns="60949" rIns="121899" bIns="60949" rtlCol="0" anchor="ctr"/>
          <a:lstStyle>
            <a:defPPr rtl="0">
              <a:defRPr lang="vi-vn"/>
            </a:defPPr>
            <a:lvl1pPr marL="0" algn="ctr" defTabSz="1218987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Tr</a:t>
            </a:r>
            <a:r>
              <a:rPr lang="vi-VN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ư</a:t>
            </a:r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ờng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ĐH </a:t>
            </a:r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Bách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Khoa TPHCM</a:t>
            </a:r>
            <a:endParaRPr lang="vi-VN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14" name="Chỗ dành sẵn cho Chân trang 9">
            <a:extLst>
              <a:ext uri="{FF2B5EF4-FFF2-40B4-BE49-F238E27FC236}">
                <a16:creationId xmlns:a16="http://schemas.microsoft.com/office/drawing/2014/main" id="{492592CE-CA7F-4D80-9E4F-A76650BE67FF}"/>
              </a:ext>
            </a:extLst>
          </p:cNvPr>
          <p:cNvSpPr txBox="1">
            <a:spLocks/>
          </p:cNvSpPr>
          <p:nvPr/>
        </p:nvSpPr>
        <p:spPr>
          <a:xfrm>
            <a:off x="5105400" y="61152"/>
            <a:ext cx="3027219" cy="365125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75000"/>
                </a:schemeClr>
              </a:gs>
              <a:gs pos="40000">
                <a:schemeClr val="dk1">
                  <a:tint val="30000"/>
                  <a:satMod val="260000"/>
                  <a:lumMod val="84000"/>
                </a:schemeClr>
              </a:gs>
              <a:gs pos="100000">
                <a:schemeClr val="dk1">
                  <a:tint val="100000"/>
                  <a:satMod val="110000"/>
                </a:schemeClr>
              </a:gs>
            </a:gsLst>
            <a:lin ang="10800000" scaled="1"/>
            <a:tileRect/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lIns="121899" tIns="60949" rIns="121899" bIns="60949" rtlCol="0" anchor="ctr"/>
          <a:lstStyle>
            <a:defPPr rtl="0">
              <a:defRPr lang="vi-vn"/>
            </a:defPPr>
            <a:lvl1pPr marL="0" algn="ctr" defTabSz="1218987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GVHD: </a:t>
            </a:r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TS.Hoàng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Trang</a:t>
            </a:r>
            <a:endParaRPr lang="vi-VN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graphicFrame>
        <p:nvGraphicFramePr>
          <p:cNvPr id="15" name="Diagram 6">
            <a:extLst>
              <a:ext uri="{FF2B5EF4-FFF2-40B4-BE49-F238E27FC236}">
                <a16:creationId xmlns:a16="http://schemas.microsoft.com/office/drawing/2014/main" id="{48AD4EBE-F79C-497D-A220-210CC8D9151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39439357"/>
              </p:ext>
            </p:extLst>
          </p:nvPr>
        </p:nvGraphicFramePr>
        <p:xfrm>
          <a:off x="1212274" y="1295400"/>
          <a:ext cx="6705600" cy="45028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039171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ctrTitle"/>
          </p:nvPr>
        </p:nvSpPr>
        <p:spPr>
          <a:xfrm>
            <a:off x="1219200" y="584201"/>
            <a:ext cx="6553200" cy="711199"/>
          </a:xfrm>
        </p:spPr>
        <p:txBody>
          <a:bodyPr rtlCol="0">
            <a:normAutofit fontScale="90000"/>
          </a:bodyPr>
          <a:lstStyle/>
          <a:p>
            <a:pPr algn="ctr" rtl="0"/>
            <a:r>
              <a:rPr lang="en-US" dirty="0" err="1"/>
              <a:t>Phát</a:t>
            </a:r>
            <a:r>
              <a:rPr lang="en-US" dirty="0"/>
              <a:t> </a:t>
            </a:r>
            <a:r>
              <a:rPr lang="en-US" dirty="0" err="1"/>
              <a:t>triển</a:t>
            </a:r>
            <a:endParaRPr lang="vi-VN" dirty="0"/>
          </a:p>
        </p:txBody>
      </p:sp>
      <p:sp>
        <p:nvSpPr>
          <p:cNvPr id="6" name="Chỗ dành sẵn cho Ngày tháng 8">
            <a:extLst>
              <a:ext uri="{FF2B5EF4-FFF2-40B4-BE49-F238E27FC236}">
                <a16:creationId xmlns:a16="http://schemas.microsoft.com/office/drawing/2014/main" id="{CBC61027-C0DB-47CC-A4C3-FAFCA966637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172663" y="6209727"/>
            <a:ext cx="2133137" cy="365125"/>
          </a:xfrm>
        </p:spPr>
        <p:txBody>
          <a:bodyPr/>
          <a:lstStyle/>
          <a:p>
            <a:pPr algn="ctr"/>
            <a:fld id="{3C53E1BA-2836-4729-9CBE-5C4DAAF8C8FB}" type="datetime1">
              <a:rPr lang="vi-VN" smtClean="0"/>
              <a:pPr algn="ctr"/>
              <a:t>15/06/2018</a:t>
            </a:fld>
            <a:endParaRPr lang="vi-VN" dirty="0"/>
          </a:p>
        </p:txBody>
      </p:sp>
      <p:sp>
        <p:nvSpPr>
          <p:cNvPr id="7" name="Chỗ dành sẵn cho Chân trang 9">
            <a:extLst>
              <a:ext uri="{FF2B5EF4-FFF2-40B4-BE49-F238E27FC236}">
                <a16:creationId xmlns:a16="http://schemas.microsoft.com/office/drawing/2014/main" id="{261FCBCB-89C5-462E-9A0C-8AA2E84C37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7219" y="6196445"/>
            <a:ext cx="3124200" cy="365125"/>
          </a:xfrm>
          <a:gradFill flip="none" rotWithShape="1">
            <a:gsLst>
              <a:gs pos="0">
                <a:schemeClr val="bg2">
                  <a:lumMod val="60000"/>
                  <a:lumOff val="40000"/>
                </a:schemeClr>
              </a:gs>
              <a:gs pos="74000">
                <a:schemeClr val="accent6">
                  <a:lumMod val="45000"/>
                  <a:lumOff val="55000"/>
                </a:schemeClr>
              </a:gs>
              <a:gs pos="83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/>
          <a:lstStyle/>
          <a:p>
            <a:pPr rtl="0"/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Trần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Anh Tân</a:t>
            </a:r>
            <a:endParaRPr lang="vi-VN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8" name="Chỗ dành sẵn cho Số hiệu Bản chiếu 10">
            <a:extLst>
              <a:ext uri="{FF2B5EF4-FFF2-40B4-BE49-F238E27FC236}">
                <a16:creationId xmlns:a16="http://schemas.microsoft.com/office/drawing/2014/main" id="{A8BCD272-B64C-439A-B726-300A672E59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24801" y="6356353"/>
            <a:ext cx="762000" cy="365125"/>
          </a:xfrm>
        </p:spPr>
        <p:txBody>
          <a:bodyPr/>
          <a:lstStyle/>
          <a:p>
            <a:pPr algn="r"/>
            <a:fld id="{C014DD1E-5D91-48A3-AD6D-45FBA980D106}" type="slidenum">
              <a:rPr lang="vi-VN" smtClean="0"/>
              <a:pPr algn="r"/>
              <a:t>21</a:t>
            </a:fld>
            <a:endParaRPr lang="vi-VN" dirty="0"/>
          </a:p>
        </p:txBody>
      </p:sp>
      <p:sp>
        <p:nvSpPr>
          <p:cNvPr id="9" name="Chỗ dành sẵn cho Chân trang 9">
            <a:extLst>
              <a:ext uri="{FF2B5EF4-FFF2-40B4-BE49-F238E27FC236}">
                <a16:creationId xmlns:a16="http://schemas.microsoft.com/office/drawing/2014/main" id="{0408D738-1CFF-4A28-8206-B814A3898716}"/>
              </a:ext>
            </a:extLst>
          </p:cNvPr>
          <p:cNvSpPr txBox="1">
            <a:spLocks/>
          </p:cNvSpPr>
          <p:nvPr/>
        </p:nvSpPr>
        <p:spPr>
          <a:xfrm>
            <a:off x="0" y="6209727"/>
            <a:ext cx="3027219" cy="365125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75000"/>
                </a:schemeClr>
              </a:gs>
              <a:gs pos="40000">
                <a:schemeClr val="dk1">
                  <a:tint val="30000"/>
                  <a:satMod val="260000"/>
                  <a:lumMod val="84000"/>
                </a:schemeClr>
              </a:gs>
              <a:gs pos="100000">
                <a:schemeClr val="dk1">
                  <a:tint val="100000"/>
                  <a:satMod val="110000"/>
                </a:schemeClr>
              </a:gs>
            </a:gsLst>
            <a:lin ang="10800000" scaled="1"/>
            <a:tileRect/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lIns="121899" tIns="60949" rIns="121899" bIns="60949" rtlCol="0" anchor="ctr"/>
          <a:lstStyle>
            <a:defPPr rtl="0">
              <a:defRPr lang="vi-vn"/>
            </a:defPPr>
            <a:lvl1pPr marL="0" algn="ctr" defTabSz="1218987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Bộ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</a:t>
            </a:r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môn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</a:t>
            </a:r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Điện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– </a:t>
            </a:r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Điện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</a:t>
            </a:r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Tử</a:t>
            </a:r>
            <a:endParaRPr lang="vi-VN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10" name="Chỗ dành sẵn cho Chân trang 9">
            <a:extLst>
              <a:ext uri="{FF2B5EF4-FFF2-40B4-BE49-F238E27FC236}">
                <a16:creationId xmlns:a16="http://schemas.microsoft.com/office/drawing/2014/main" id="{8A48CEC3-2E48-45A8-9505-5BCA15FC5081}"/>
              </a:ext>
            </a:extLst>
          </p:cNvPr>
          <p:cNvSpPr txBox="1">
            <a:spLocks/>
          </p:cNvSpPr>
          <p:nvPr/>
        </p:nvSpPr>
        <p:spPr>
          <a:xfrm>
            <a:off x="685800" y="20513"/>
            <a:ext cx="3027219" cy="365125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75000"/>
                </a:schemeClr>
              </a:gs>
              <a:gs pos="40000">
                <a:schemeClr val="dk1">
                  <a:tint val="30000"/>
                  <a:satMod val="260000"/>
                  <a:lumMod val="84000"/>
                </a:schemeClr>
              </a:gs>
              <a:gs pos="100000">
                <a:schemeClr val="dk1">
                  <a:tint val="100000"/>
                  <a:satMod val="110000"/>
                </a:schemeClr>
              </a:gs>
            </a:gsLst>
            <a:lin ang="0" scaled="1"/>
            <a:tileRect/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lIns="121899" tIns="60949" rIns="121899" bIns="60949" rtlCol="0" anchor="ctr"/>
          <a:lstStyle>
            <a:defPPr rtl="0">
              <a:defRPr lang="vi-vn"/>
            </a:defPPr>
            <a:lvl1pPr marL="0" algn="ctr" defTabSz="1218987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Tr</a:t>
            </a:r>
            <a:r>
              <a:rPr lang="vi-VN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ư</a:t>
            </a:r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ờng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ĐH </a:t>
            </a:r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Bách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Khoa TPHCM</a:t>
            </a:r>
            <a:endParaRPr lang="vi-VN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11" name="Chỗ dành sẵn cho Chân trang 9">
            <a:extLst>
              <a:ext uri="{FF2B5EF4-FFF2-40B4-BE49-F238E27FC236}">
                <a16:creationId xmlns:a16="http://schemas.microsoft.com/office/drawing/2014/main" id="{020EA678-A162-4B79-A17E-96CF884151D3}"/>
              </a:ext>
            </a:extLst>
          </p:cNvPr>
          <p:cNvSpPr txBox="1">
            <a:spLocks/>
          </p:cNvSpPr>
          <p:nvPr/>
        </p:nvSpPr>
        <p:spPr>
          <a:xfrm>
            <a:off x="5105400" y="61152"/>
            <a:ext cx="3027219" cy="365125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75000"/>
                </a:schemeClr>
              </a:gs>
              <a:gs pos="40000">
                <a:schemeClr val="dk1">
                  <a:tint val="30000"/>
                  <a:satMod val="260000"/>
                  <a:lumMod val="84000"/>
                </a:schemeClr>
              </a:gs>
              <a:gs pos="100000">
                <a:schemeClr val="dk1">
                  <a:tint val="100000"/>
                  <a:satMod val="110000"/>
                </a:schemeClr>
              </a:gs>
            </a:gsLst>
            <a:lin ang="10800000" scaled="1"/>
            <a:tileRect/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lIns="121899" tIns="60949" rIns="121899" bIns="60949" rtlCol="0" anchor="ctr"/>
          <a:lstStyle>
            <a:defPPr rtl="0">
              <a:defRPr lang="vi-vn"/>
            </a:defPPr>
            <a:lvl1pPr marL="0" algn="ctr" defTabSz="1218987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GVHD: </a:t>
            </a:r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TS.Hoàng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Trang</a:t>
            </a:r>
            <a:endParaRPr lang="vi-VN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graphicFrame>
        <p:nvGraphicFramePr>
          <p:cNvPr id="15" name="Diagram 6">
            <a:extLst>
              <a:ext uri="{FF2B5EF4-FFF2-40B4-BE49-F238E27FC236}">
                <a16:creationId xmlns:a16="http://schemas.microsoft.com/office/drawing/2014/main" id="{24486DD7-B9AB-4C77-AEB6-F6E48AEC90D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59396391"/>
              </p:ext>
            </p:extLst>
          </p:nvPr>
        </p:nvGraphicFramePr>
        <p:xfrm>
          <a:off x="838201" y="1308682"/>
          <a:ext cx="7848600" cy="44895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66066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30F04E3A-374E-4EAD-8992-021CE274C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1" y="274637"/>
            <a:ext cx="7772400" cy="1173163"/>
          </a:xfrm>
        </p:spPr>
        <p:txBody>
          <a:bodyPr>
            <a:normAutofit/>
          </a:bodyPr>
          <a:lstStyle/>
          <a:p>
            <a:pPr algn="ctr"/>
            <a:r>
              <a:rPr lang="en-US" sz="4800" dirty="0"/>
              <a:t>ESP vs SERVER</a:t>
            </a:r>
          </a:p>
        </p:txBody>
      </p:sp>
      <p:pic>
        <p:nvPicPr>
          <p:cNvPr id="6" name="Picture 3" descr="F:\Hoi sinh vien\Logo - Baner\logo\Logo-Truong.gif">
            <a:extLst>
              <a:ext uri="{FF2B5EF4-FFF2-40B4-BE49-F238E27FC236}">
                <a16:creationId xmlns:a16="http://schemas.microsoft.com/office/drawing/2014/main" id="{B08A4BC8-C489-41EB-91C0-367B4E64C668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00" y="274636"/>
            <a:ext cx="1142999" cy="1173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Chỗ dành sẵn cho Ngày tháng 8">
            <a:extLst>
              <a:ext uri="{FF2B5EF4-FFF2-40B4-BE49-F238E27FC236}">
                <a16:creationId xmlns:a16="http://schemas.microsoft.com/office/drawing/2014/main" id="{BF9A729C-0049-442D-A3BD-465DF5286B1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172663" y="6209727"/>
            <a:ext cx="2133137" cy="365125"/>
          </a:xfrm>
        </p:spPr>
        <p:txBody>
          <a:bodyPr/>
          <a:lstStyle/>
          <a:p>
            <a:pPr algn="ctr"/>
            <a:fld id="{3C53E1BA-2836-4729-9CBE-5C4DAAF8C8FB}" type="datetime1">
              <a:rPr lang="vi-VN" smtClean="0"/>
              <a:pPr algn="ctr"/>
              <a:t>15/06/2018</a:t>
            </a:fld>
            <a:endParaRPr lang="vi-VN" dirty="0"/>
          </a:p>
        </p:txBody>
      </p:sp>
      <p:sp>
        <p:nvSpPr>
          <p:cNvPr id="10" name="Chỗ dành sẵn cho Chân trang 9">
            <a:extLst>
              <a:ext uri="{FF2B5EF4-FFF2-40B4-BE49-F238E27FC236}">
                <a16:creationId xmlns:a16="http://schemas.microsoft.com/office/drawing/2014/main" id="{32FC7E83-4BC5-40EF-B610-128F8EF46E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7219" y="6196445"/>
            <a:ext cx="3124200" cy="365125"/>
          </a:xfrm>
          <a:gradFill flip="none" rotWithShape="1">
            <a:gsLst>
              <a:gs pos="0">
                <a:schemeClr val="bg2">
                  <a:lumMod val="60000"/>
                  <a:lumOff val="40000"/>
                </a:schemeClr>
              </a:gs>
              <a:gs pos="74000">
                <a:schemeClr val="accent6">
                  <a:lumMod val="45000"/>
                  <a:lumOff val="55000"/>
                </a:schemeClr>
              </a:gs>
              <a:gs pos="83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/>
          <a:lstStyle/>
          <a:p>
            <a:pPr rtl="0"/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Trần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Anh Tân</a:t>
            </a:r>
            <a:endParaRPr lang="vi-VN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11" name="Chỗ dành sẵn cho Số hiệu Bản chiếu 10">
            <a:extLst>
              <a:ext uri="{FF2B5EF4-FFF2-40B4-BE49-F238E27FC236}">
                <a16:creationId xmlns:a16="http://schemas.microsoft.com/office/drawing/2014/main" id="{130AE37D-9696-4EC1-ADEA-F94B4D6BCF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C014DD1E-5D91-48A3-AD6D-45FBA980D106}" type="slidenum">
              <a:rPr lang="vi-VN" smtClean="0"/>
              <a:pPr algn="r"/>
              <a:t>22</a:t>
            </a:fld>
            <a:endParaRPr lang="vi-VN" dirty="0"/>
          </a:p>
        </p:txBody>
      </p:sp>
      <p:sp>
        <p:nvSpPr>
          <p:cNvPr id="12" name="Chỗ dành sẵn cho Chân trang 9">
            <a:extLst>
              <a:ext uri="{FF2B5EF4-FFF2-40B4-BE49-F238E27FC236}">
                <a16:creationId xmlns:a16="http://schemas.microsoft.com/office/drawing/2014/main" id="{C24280C2-5E43-4382-8F8D-E8D4A05C8185}"/>
              </a:ext>
            </a:extLst>
          </p:cNvPr>
          <p:cNvSpPr txBox="1">
            <a:spLocks/>
          </p:cNvSpPr>
          <p:nvPr/>
        </p:nvSpPr>
        <p:spPr>
          <a:xfrm>
            <a:off x="0" y="6209727"/>
            <a:ext cx="3027219" cy="365125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75000"/>
                </a:schemeClr>
              </a:gs>
              <a:gs pos="40000">
                <a:schemeClr val="dk1">
                  <a:tint val="30000"/>
                  <a:satMod val="260000"/>
                  <a:lumMod val="84000"/>
                </a:schemeClr>
              </a:gs>
              <a:gs pos="100000">
                <a:schemeClr val="dk1">
                  <a:tint val="100000"/>
                  <a:satMod val="110000"/>
                </a:schemeClr>
              </a:gs>
            </a:gsLst>
            <a:lin ang="10800000" scaled="1"/>
            <a:tileRect/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lIns="121899" tIns="60949" rIns="121899" bIns="60949" rtlCol="0" anchor="ctr"/>
          <a:lstStyle>
            <a:defPPr rtl="0">
              <a:defRPr lang="vi-vn"/>
            </a:defPPr>
            <a:lvl1pPr marL="0" algn="ctr" defTabSz="1218987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Bộ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</a:t>
            </a:r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môn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</a:t>
            </a:r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Điện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– </a:t>
            </a:r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Điện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</a:t>
            </a:r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Tử</a:t>
            </a:r>
            <a:endParaRPr lang="vi-VN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13" name="Chỗ dành sẵn cho Chân trang 9">
            <a:extLst>
              <a:ext uri="{FF2B5EF4-FFF2-40B4-BE49-F238E27FC236}">
                <a16:creationId xmlns:a16="http://schemas.microsoft.com/office/drawing/2014/main" id="{FE37541B-796D-4542-80B9-4A345A033BD8}"/>
              </a:ext>
            </a:extLst>
          </p:cNvPr>
          <p:cNvSpPr txBox="1">
            <a:spLocks/>
          </p:cNvSpPr>
          <p:nvPr/>
        </p:nvSpPr>
        <p:spPr>
          <a:xfrm>
            <a:off x="685800" y="20513"/>
            <a:ext cx="3027219" cy="365125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75000"/>
                </a:schemeClr>
              </a:gs>
              <a:gs pos="40000">
                <a:schemeClr val="dk1">
                  <a:tint val="30000"/>
                  <a:satMod val="260000"/>
                  <a:lumMod val="84000"/>
                </a:schemeClr>
              </a:gs>
              <a:gs pos="100000">
                <a:schemeClr val="dk1">
                  <a:tint val="100000"/>
                  <a:satMod val="110000"/>
                </a:schemeClr>
              </a:gs>
            </a:gsLst>
            <a:lin ang="0" scaled="1"/>
            <a:tileRect/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lIns="121899" tIns="60949" rIns="121899" bIns="60949" rtlCol="0" anchor="ctr"/>
          <a:lstStyle>
            <a:defPPr rtl="0">
              <a:defRPr lang="vi-vn"/>
            </a:defPPr>
            <a:lvl1pPr marL="0" algn="ctr" defTabSz="1218987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Tr</a:t>
            </a:r>
            <a:r>
              <a:rPr lang="vi-VN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ư</a:t>
            </a:r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ờng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ĐH </a:t>
            </a:r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Bách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Khoa TPHCM</a:t>
            </a:r>
            <a:endParaRPr lang="vi-VN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14" name="Chỗ dành sẵn cho Chân trang 9">
            <a:extLst>
              <a:ext uri="{FF2B5EF4-FFF2-40B4-BE49-F238E27FC236}">
                <a16:creationId xmlns:a16="http://schemas.microsoft.com/office/drawing/2014/main" id="{492592CE-CA7F-4D80-9E4F-A76650BE67FF}"/>
              </a:ext>
            </a:extLst>
          </p:cNvPr>
          <p:cNvSpPr txBox="1">
            <a:spLocks/>
          </p:cNvSpPr>
          <p:nvPr/>
        </p:nvSpPr>
        <p:spPr>
          <a:xfrm>
            <a:off x="5105400" y="61152"/>
            <a:ext cx="3027219" cy="365125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75000"/>
                </a:schemeClr>
              </a:gs>
              <a:gs pos="40000">
                <a:schemeClr val="dk1">
                  <a:tint val="30000"/>
                  <a:satMod val="260000"/>
                  <a:lumMod val="84000"/>
                </a:schemeClr>
              </a:gs>
              <a:gs pos="100000">
                <a:schemeClr val="dk1">
                  <a:tint val="100000"/>
                  <a:satMod val="110000"/>
                </a:schemeClr>
              </a:gs>
            </a:gsLst>
            <a:lin ang="10800000" scaled="1"/>
            <a:tileRect/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lIns="121899" tIns="60949" rIns="121899" bIns="60949" rtlCol="0" anchor="ctr"/>
          <a:lstStyle>
            <a:defPPr rtl="0">
              <a:defRPr lang="vi-vn"/>
            </a:defPPr>
            <a:lvl1pPr marL="0" algn="ctr" defTabSz="1218987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GVHD: </a:t>
            </a:r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TS.Hoàng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Trang</a:t>
            </a:r>
            <a:endParaRPr lang="vi-VN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graphicFrame>
        <p:nvGraphicFramePr>
          <p:cNvPr id="15" name="Diagram 7">
            <a:extLst>
              <a:ext uri="{FF2B5EF4-FFF2-40B4-BE49-F238E27FC236}">
                <a16:creationId xmlns:a16="http://schemas.microsoft.com/office/drawing/2014/main" id="{C8BE2E9E-E3CF-415E-8037-C386F1EEE78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44086098"/>
              </p:ext>
            </p:extLst>
          </p:nvPr>
        </p:nvGraphicFramePr>
        <p:xfrm>
          <a:off x="735622" y="1440744"/>
          <a:ext cx="8125883" cy="54172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6" name="Arrow: Left 2">
            <a:extLst>
              <a:ext uri="{FF2B5EF4-FFF2-40B4-BE49-F238E27FC236}">
                <a16:creationId xmlns:a16="http://schemas.microsoft.com/office/drawing/2014/main" id="{C55610D3-8E30-419D-BD2B-2DA906D61696}"/>
              </a:ext>
            </a:extLst>
          </p:cNvPr>
          <p:cNvSpPr/>
          <p:nvPr/>
        </p:nvSpPr>
        <p:spPr>
          <a:xfrm>
            <a:off x="5917403" y="5527157"/>
            <a:ext cx="720080" cy="93610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Left 5">
            <a:extLst>
              <a:ext uri="{FF2B5EF4-FFF2-40B4-BE49-F238E27FC236}">
                <a16:creationId xmlns:a16="http://schemas.microsoft.com/office/drawing/2014/main" id="{D1210D94-3FD5-44D6-8B78-548A9A1621B8}"/>
              </a:ext>
            </a:extLst>
          </p:cNvPr>
          <p:cNvSpPr/>
          <p:nvPr/>
        </p:nvSpPr>
        <p:spPr>
          <a:xfrm rot="18433774">
            <a:off x="2575389" y="3662005"/>
            <a:ext cx="1501783" cy="70629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Left 5">
            <a:extLst>
              <a:ext uri="{FF2B5EF4-FFF2-40B4-BE49-F238E27FC236}">
                <a16:creationId xmlns:a16="http://schemas.microsoft.com/office/drawing/2014/main" id="{0796EAA1-DE3F-456D-9147-30DB10543AFF}"/>
              </a:ext>
            </a:extLst>
          </p:cNvPr>
          <p:cNvSpPr/>
          <p:nvPr/>
        </p:nvSpPr>
        <p:spPr>
          <a:xfrm rot="10800000">
            <a:off x="5809490" y="3134329"/>
            <a:ext cx="896110" cy="70629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Left 5">
            <a:extLst>
              <a:ext uri="{FF2B5EF4-FFF2-40B4-BE49-F238E27FC236}">
                <a16:creationId xmlns:a16="http://schemas.microsoft.com/office/drawing/2014/main" id="{B099478D-15FF-4B11-B59B-089E80F38C15}"/>
              </a:ext>
            </a:extLst>
          </p:cNvPr>
          <p:cNvSpPr/>
          <p:nvPr/>
        </p:nvSpPr>
        <p:spPr>
          <a:xfrm rot="3473477">
            <a:off x="2548278" y="5050283"/>
            <a:ext cx="1501783" cy="442601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175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ctrTitle"/>
          </p:nvPr>
        </p:nvSpPr>
        <p:spPr>
          <a:xfrm>
            <a:off x="1219200" y="584201"/>
            <a:ext cx="6553200" cy="939799"/>
          </a:xfrm>
        </p:spPr>
        <p:txBody>
          <a:bodyPr rtlCol="0">
            <a:normAutofit fontScale="90000"/>
          </a:bodyPr>
          <a:lstStyle/>
          <a:p>
            <a:pPr algn="ctr" rtl="0"/>
            <a:r>
              <a:rPr lang="en-US" dirty="0"/>
              <a:t>ATMEGA</a:t>
            </a:r>
            <a:endParaRPr lang="vi-VN" dirty="0"/>
          </a:p>
        </p:txBody>
      </p:sp>
      <p:sp>
        <p:nvSpPr>
          <p:cNvPr id="6" name="Chỗ dành sẵn cho Ngày tháng 8">
            <a:extLst>
              <a:ext uri="{FF2B5EF4-FFF2-40B4-BE49-F238E27FC236}">
                <a16:creationId xmlns:a16="http://schemas.microsoft.com/office/drawing/2014/main" id="{CBC61027-C0DB-47CC-A4C3-FAFCA966637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172663" y="6209727"/>
            <a:ext cx="2133137" cy="365125"/>
          </a:xfrm>
        </p:spPr>
        <p:txBody>
          <a:bodyPr/>
          <a:lstStyle/>
          <a:p>
            <a:pPr algn="ctr"/>
            <a:fld id="{3C53E1BA-2836-4729-9CBE-5C4DAAF8C8FB}" type="datetime1">
              <a:rPr lang="vi-VN" smtClean="0"/>
              <a:pPr algn="ctr"/>
              <a:t>15/06/2018</a:t>
            </a:fld>
            <a:endParaRPr lang="vi-VN" dirty="0"/>
          </a:p>
        </p:txBody>
      </p:sp>
      <p:sp>
        <p:nvSpPr>
          <p:cNvPr id="7" name="Chỗ dành sẵn cho Chân trang 9">
            <a:extLst>
              <a:ext uri="{FF2B5EF4-FFF2-40B4-BE49-F238E27FC236}">
                <a16:creationId xmlns:a16="http://schemas.microsoft.com/office/drawing/2014/main" id="{261FCBCB-89C5-462E-9A0C-8AA2E84C37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7219" y="6196445"/>
            <a:ext cx="3124200" cy="365125"/>
          </a:xfrm>
          <a:gradFill flip="none" rotWithShape="1">
            <a:gsLst>
              <a:gs pos="0">
                <a:schemeClr val="bg2">
                  <a:lumMod val="60000"/>
                  <a:lumOff val="40000"/>
                </a:schemeClr>
              </a:gs>
              <a:gs pos="74000">
                <a:schemeClr val="accent6">
                  <a:lumMod val="45000"/>
                  <a:lumOff val="55000"/>
                </a:schemeClr>
              </a:gs>
              <a:gs pos="83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/>
          <a:lstStyle/>
          <a:p>
            <a:pPr rtl="0"/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Trần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Anh Tân</a:t>
            </a:r>
            <a:endParaRPr lang="vi-VN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8" name="Chỗ dành sẵn cho Số hiệu Bản chiếu 10">
            <a:extLst>
              <a:ext uri="{FF2B5EF4-FFF2-40B4-BE49-F238E27FC236}">
                <a16:creationId xmlns:a16="http://schemas.microsoft.com/office/drawing/2014/main" id="{A8BCD272-B64C-439A-B726-300A672E59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24801" y="6356353"/>
            <a:ext cx="762000" cy="365125"/>
          </a:xfrm>
        </p:spPr>
        <p:txBody>
          <a:bodyPr/>
          <a:lstStyle/>
          <a:p>
            <a:pPr algn="r"/>
            <a:fld id="{C014DD1E-5D91-48A3-AD6D-45FBA980D106}" type="slidenum">
              <a:rPr lang="vi-VN" smtClean="0"/>
              <a:pPr algn="r"/>
              <a:t>23</a:t>
            </a:fld>
            <a:endParaRPr lang="vi-VN" dirty="0"/>
          </a:p>
        </p:txBody>
      </p:sp>
      <p:sp>
        <p:nvSpPr>
          <p:cNvPr id="9" name="Chỗ dành sẵn cho Chân trang 9">
            <a:extLst>
              <a:ext uri="{FF2B5EF4-FFF2-40B4-BE49-F238E27FC236}">
                <a16:creationId xmlns:a16="http://schemas.microsoft.com/office/drawing/2014/main" id="{0408D738-1CFF-4A28-8206-B814A3898716}"/>
              </a:ext>
            </a:extLst>
          </p:cNvPr>
          <p:cNvSpPr txBox="1">
            <a:spLocks/>
          </p:cNvSpPr>
          <p:nvPr/>
        </p:nvSpPr>
        <p:spPr>
          <a:xfrm>
            <a:off x="0" y="6209727"/>
            <a:ext cx="3027219" cy="365125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75000"/>
                </a:schemeClr>
              </a:gs>
              <a:gs pos="40000">
                <a:schemeClr val="dk1">
                  <a:tint val="30000"/>
                  <a:satMod val="260000"/>
                  <a:lumMod val="84000"/>
                </a:schemeClr>
              </a:gs>
              <a:gs pos="100000">
                <a:schemeClr val="dk1">
                  <a:tint val="100000"/>
                  <a:satMod val="110000"/>
                </a:schemeClr>
              </a:gs>
            </a:gsLst>
            <a:lin ang="10800000" scaled="1"/>
            <a:tileRect/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lIns="121899" tIns="60949" rIns="121899" bIns="60949" rtlCol="0" anchor="ctr"/>
          <a:lstStyle>
            <a:defPPr rtl="0">
              <a:defRPr lang="vi-vn"/>
            </a:defPPr>
            <a:lvl1pPr marL="0" algn="ctr" defTabSz="1218987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Bộ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</a:t>
            </a:r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môn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</a:t>
            </a:r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Điện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– </a:t>
            </a:r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Điện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</a:t>
            </a:r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Tử</a:t>
            </a:r>
            <a:endParaRPr lang="vi-VN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10" name="Chỗ dành sẵn cho Chân trang 9">
            <a:extLst>
              <a:ext uri="{FF2B5EF4-FFF2-40B4-BE49-F238E27FC236}">
                <a16:creationId xmlns:a16="http://schemas.microsoft.com/office/drawing/2014/main" id="{8A48CEC3-2E48-45A8-9505-5BCA15FC5081}"/>
              </a:ext>
            </a:extLst>
          </p:cNvPr>
          <p:cNvSpPr txBox="1">
            <a:spLocks/>
          </p:cNvSpPr>
          <p:nvPr/>
        </p:nvSpPr>
        <p:spPr>
          <a:xfrm>
            <a:off x="685800" y="20513"/>
            <a:ext cx="3027219" cy="365125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75000"/>
                </a:schemeClr>
              </a:gs>
              <a:gs pos="40000">
                <a:schemeClr val="dk1">
                  <a:tint val="30000"/>
                  <a:satMod val="260000"/>
                  <a:lumMod val="84000"/>
                </a:schemeClr>
              </a:gs>
              <a:gs pos="100000">
                <a:schemeClr val="dk1">
                  <a:tint val="100000"/>
                  <a:satMod val="110000"/>
                </a:schemeClr>
              </a:gs>
            </a:gsLst>
            <a:lin ang="0" scaled="1"/>
            <a:tileRect/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lIns="121899" tIns="60949" rIns="121899" bIns="60949" rtlCol="0" anchor="ctr"/>
          <a:lstStyle>
            <a:defPPr rtl="0">
              <a:defRPr lang="vi-vn"/>
            </a:defPPr>
            <a:lvl1pPr marL="0" algn="ctr" defTabSz="1218987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Tr</a:t>
            </a:r>
            <a:r>
              <a:rPr lang="vi-VN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ư</a:t>
            </a:r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ờng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ĐH </a:t>
            </a:r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Bách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Khoa TPHCM</a:t>
            </a:r>
            <a:endParaRPr lang="vi-VN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11" name="Chỗ dành sẵn cho Chân trang 9">
            <a:extLst>
              <a:ext uri="{FF2B5EF4-FFF2-40B4-BE49-F238E27FC236}">
                <a16:creationId xmlns:a16="http://schemas.microsoft.com/office/drawing/2014/main" id="{020EA678-A162-4B79-A17E-96CF884151D3}"/>
              </a:ext>
            </a:extLst>
          </p:cNvPr>
          <p:cNvSpPr txBox="1">
            <a:spLocks/>
          </p:cNvSpPr>
          <p:nvPr/>
        </p:nvSpPr>
        <p:spPr>
          <a:xfrm>
            <a:off x="5105400" y="61152"/>
            <a:ext cx="3027219" cy="365125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75000"/>
                </a:schemeClr>
              </a:gs>
              <a:gs pos="40000">
                <a:schemeClr val="dk1">
                  <a:tint val="30000"/>
                  <a:satMod val="260000"/>
                  <a:lumMod val="84000"/>
                </a:schemeClr>
              </a:gs>
              <a:gs pos="100000">
                <a:schemeClr val="dk1">
                  <a:tint val="100000"/>
                  <a:satMod val="110000"/>
                </a:schemeClr>
              </a:gs>
            </a:gsLst>
            <a:lin ang="10800000" scaled="1"/>
            <a:tileRect/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lIns="121899" tIns="60949" rIns="121899" bIns="60949" rtlCol="0" anchor="ctr"/>
          <a:lstStyle>
            <a:defPPr rtl="0">
              <a:defRPr lang="vi-vn"/>
            </a:defPPr>
            <a:lvl1pPr marL="0" algn="ctr" defTabSz="1218987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GVHD: </a:t>
            </a:r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TS.Hoàng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Trang</a:t>
            </a:r>
            <a:endParaRPr lang="vi-VN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pic>
        <p:nvPicPr>
          <p:cNvPr id="12" name="Hình ảnh 11">
            <a:extLst>
              <a:ext uri="{FF2B5EF4-FFF2-40B4-BE49-F238E27FC236}">
                <a16:creationId xmlns:a16="http://schemas.microsoft.com/office/drawing/2014/main" id="{2B5543E7-4E24-4F39-8258-C24C723FD8E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209800" y="1377127"/>
            <a:ext cx="4724400" cy="4685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436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ctrTitle"/>
          </p:nvPr>
        </p:nvSpPr>
        <p:spPr>
          <a:xfrm>
            <a:off x="1219200" y="584201"/>
            <a:ext cx="6553200" cy="939799"/>
          </a:xfrm>
        </p:spPr>
        <p:txBody>
          <a:bodyPr rtlCol="0">
            <a:normAutofit fontScale="90000"/>
          </a:bodyPr>
          <a:lstStyle/>
          <a:p>
            <a:pPr algn="ctr" rtl="0"/>
            <a:r>
              <a:rPr lang="en-US" dirty="0"/>
              <a:t>ATMEGA</a:t>
            </a:r>
            <a:endParaRPr lang="vi-VN" dirty="0"/>
          </a:p>
        </p:txBody>
      </p:sp>
      <p:sp>
        <p:nvSpPr>
          <p:cNvPr id="6" name="Chỗ dành sẵn cho Ngày tháng 8">
            <a:extLst>
              <a:ext uri="{FF2B5EF4-FFF2-40B4-BE49-F238E27FC236}">
                <a16:creationId xmlns:a16="http://schemas.microsoft.com/office/drawing/2014/main" id="{CBC61027-C0DB-47CC-A4C3-FAFCA966637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172663" y="6209727"/>
            <a:ext cx="2133137" cy="365125"/>
          </a:xfrm>
        </p:spPr>
        <p:txBody>
          <a:bodyPr/>
          <a:lstStyle/>
          <a:p>
            <a:pPr algn="ctr"/>
            <a:fld id="{3C53E1BA-2836-4729-9CBE-5C4DAAF8C8FB}" type="datetime1">
              <a:rPr lang="vi-VN" smtClean="0"/>
              <a:pPr algn="ctr"/>
              <a:t>15/06/2018</a:t>
            </a:fld>
            <a:endParaRPr lang="vi-VN" dirty="0"/>
          </a:p>
        </p:txBody>
      </p:sp>
      <p:sp>
        <p:nvSpPr>
          <p:cNvPr id="7" name="Chỗ dành sẵn cho Chân trang 9">
            <a:extLst>
              <a:ext uri="{FF2B5EF4-FFF2-40B4-BE49-F238E27FC236}">
                <a16:creationId xmlns:a16="http://schemas.microsoft.com/office/drawing/2014/main" id="{261FCBCB-89C5-462E-9A0C-8AA2E84C37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7219" y="6196445"/>
            <a:ext cx="3124200" cy="365125"/>
          </a:xfrm>
          <a:gradFill flip="none" rotWithShape="1">
            <a:gsLst>
              <a:gs pos="0">
                <a:schemeClr val="bg2">
                  <a:lumMod val="60000"/>
                  <a:lumOff val="40000"/>
                </a:schemeClr>
              </a:gs>
              <a:gs pos="74000">
                <a:schemeClr val="accent6">
                  <a:lumMod val="45000"/>
                  <a:lumOff val="55000"/>
                </a:schemeClr>
              </a:gs>
              <a:gs pos="83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/>
          <a:lstStyle/>
          <a:p>
            <a:pPr rtl="0"/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Trần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Anh Tân</a:t>
            </a:r>
            <a:endParaRPr lang="vi-VN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8" name="Chỗ dành sẵn cho Số hiệu Bản chiếu 10">
            <a:extLst>
              <a:ext uri="{FF2B5EF4-FFF2-40B4-BE49-F238E27FC236}">
                <a16:creationId xmlns:a16="http://schemas.microsoft.com/office/drawing/2014/main" id="{A8BCD272-B64C-439A-B726-300A672E59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24801" y="6356353"/>
            <a:ext cx="762000" cy="365125"/>
          </a:xfrm>
        </p:spPr>
        <p:txBody>
          <a:bodyPr/>
          <a:lstStyle/>
          <a:p>
            <a:pPr algn="r"/>
            <a:fld id="{C014DD1E-5D91-48A3-AD6D-45FBA980D106}" type="slidenum">
              <a:rPr lang="vi-VN" smtClean="0"/>
              <a:pPr algn="r"/>
              <a:t>24</a:t>
            </a:fld>
            <a:endParaRPr lang="vi-VN" dirty="0"/>
          </a:p>
        </p:txBody>
      </p:sp>
      <p:sp>
        <p:nvSpPr>
          <p:cNvPr id="9" name="Chỗ dành sẵn cho Chân trang 9">
            <a:extLst>
              <a:ext uri="{FF2B5EF4-FFF2-40B4-BE49-F238E27FC236}">
                <a16:creationId xmlns:a16="http://schemas.microsoft.com/office/drawing/2014/main" id="{0408D738-1CFF-4A28-8206-B814A3898716}"/>
              </a:ext>
            </a:extLst>
          </p:cNvPr>
          <p:cNvSpPr txBox="1">
            <a:spLocks/>
          </p:cNvSpPr>
          <p:nvPr/>
        </p:nvSpPr>
        <p:spPr>
          <a:xfrm>
            <a:off x="0" y="6209727"/>
            <a:ext cx="3027219" cy="365125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75000"/>
                </a:schemeClr>
              </a:gs>
              <a:gs pos="40000">
                <a:schemeClr val="dk1">
                  <a:tint val="30000"/>
                  <a:satMod val="260000"/>
                  <a:lumMod val="84000"/>
                </a:schemeClr>
              </a:gs>
              <a:gs pos="100000">
                <a:schemeClr val="dk1">
                  <a:tint val="100000"/>
                  <a:satMod val="110000"/>
                </a:schemeClr>
              </a:gs>
            </a:gsLst>
            <a:lin ang="10800000" scaled="1"/>
            <a:tileRect/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lIns="121899" tIns="60949" rIns="121899" bIns="60949" rtlCol="0" anchor="ctr"/>
          <a:lstStyle>
            <a:defPPr rtl="0">
              <a:defRPr lang="vi-vn"/>
            </a:defPPr>
            <a:lvl1pPr marL="0" algn="ctr" defTabSz="1218987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Bộ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</a:t>
            </a:r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môn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</a:t>
            </a:r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Điện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– </a:t>
            </a:r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Điện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</a:t>
            </a:r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Tử</a:t>
            </a:r>
            <a:endParaRPr lang="vi-VN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10" name="Chỗ dành sẵn cho Chân trang 9">
            <a:extLst>
              <a:ext uri="{FF2B5EF4-FFF2-40B4-BE49-F238E27FC236}">
                <a16:creationId xmlns:a16="http://schemas.microsoft.com/office/drawing/2014/main" id="{8A48CEC3-2E48-45A8-9505-5BCA15FC5081}"/>
              </a:ext>
            </a:extLst>
          </p:cNvPr>
          <p:cNvSpPr txBox="1">
            <a:spLocks/>
          </p:cNvSpPr>
          <p:nvPr/>
        </p:nvSpPr>
        <p:spPr>
          <a:xfrm>
            <a:off x="685800" y="20513"/>
            <a:ext cx="3027219" cy="365125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75000"/>
                </a:schemeClr>
              </a:gs>
              <a:gs pos="40000">
                <a:schemeClr val="dk1">
                  <a:tint val="30000"/>
                  <a:satMod val="260000"/>
                  <a:lumMod val="84000"/>
                </a:schemeClr>
              </a:gs>
              <a:gs pos="100000">
                <a:schemeClr val="dk1">
                  <a:tint val="100000"/>
                  <a:satMod val="110000"/>
                </a:schemeClr>
              </a:gs>
            </a:gsLst>
            <a:lin ang="0" scaled="1"/>
            <a:tileRect/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lIns="121899" tIns="60949" rIns="121899" bIns="60949" rtlCol="0" anchor="ctr"/>
          <a:lstStyle>
            <a:defPPr rtl="0">
              <a:defRPr lang="vi-vn"/>
            </a:defPPr>
            <a:lvl1pPr marL="0" algn="ctr" defTabSz="1218987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Tr</a:t>
            </a:r>
            <a:r>
              <a:rPr lang="vi-VN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ư</a:t>
            </a:r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ờng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ĐH </a:t>
            </a:r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Bách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Khoa TPHCM</a:t>
            </a:r>
            <a:endParaRPr lang="vi-VN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11" name="Chỗ dành sẵn cho Chân trang 9">
            <a:extLst>
              <a:ext uri="{FF2B5EF4-FFF2-40B4-BE49-F238E27FC236}">
                <a16:creationId xmlns:a16="http://schemas.microsoft.com/office/drawing/2014/main" id="{020EA678-A162-4B79-A17E-96CF884151D3}"/>
              </a:ext>
            </a:extLst>
          </p:cNvPr>
          <p:cNvSpPr txBox="1">
            <a:spLocks/>
          </p:cNvSpPr>
          <p:nvPr/>
        </p:nvSpPr>
        <p:spPr>
          <a:xfrm>
            <a:off x="5105400" y="61152"/>
            <a:ext cx="3027219" cy="365125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75000"/>
                </a:schemeClr>
              </a:gs>
              <a:gs pos="40000">
                <a:schemeClr val="dk1">
                  <a:tint val="30000"/>
                  <a:satMod val="260000"/>
                  <a:lumMod val="84000"/>
                </a:schemeClr>
              </a:gs>
              <a:gs pos="100000">
                <a:schemeClr val="dk1">
                  <a:tint val="100000"/>
                  <a:satMod val="110000"/>
                </a:schemeClr>
              </a:gs>
            </a:gsLst>
            <a:lin ang="10800000" scaled="1"/>
            <a:tileRect/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lIns="121899" tIns="60949" rIns="121899" bIns="60949" rtlCol="0" anchor="ctr"/>
          <a:lstStyle>
            <a:defPPr rtl="0">
              <a:defRPr lang="vi-vn"/>
            </a:defPPr>
            <a:lvl1pPr marL="0" algn="ctr" defTabSz="1218987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GVHD: </a:t>
            </a:r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TS.Hoàng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Trang</a:t>
            </a:r>
            <a:endParaRPr lang="vi-VN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pic>
        <p:nvPicPr>
          <p:cNvPr id="13" name="Hình ảnh 12">
            <a:extLst>
              <a:ext uri="{FF2B5EF4-FFF2-40B4-BE49-F238E27FC236}">
                <a16:creationId xmlns:a16="http://schemas.microsoft.com/office/drawing/2014/main" id="{E50FB296-8A6D-443C-85EB-CFF6DF1C22B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933575" y="1537282"/>
            <a:ext cx="5276850" cy="4558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611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ctrTitle"/>
          </p:nvPr>
        </p:nvSpPr>
        <p:spPr>
          <a:xfrm>
            <a:off x="1219200" y="584201"/>
            <a:ext cx="6553200" cy="939799"/>
          </a:xfrm>
        </p:spPr>
        <p:txBody>
          <a:bodyPr rtlCol="0">
            <a:normAutofit fontScale="90000"/>
          </a:bodyPr>
          <a:lstStyle/>
          <a:p>
            <a:pPr algn="ctr" rtl="0"/>
            <a:r>
              <a:rPr lang="en-US" dirty="0"/>
              <a:t>ATMEGA</a:t>
            </a:r>
            <a:endParaRPr lang="vi-VN" dirty="0"/>
          </a:p>
        </p:txBody>
      </p:sp>
      <p:sp>
        <p:nvSpPr>
          <p:cNvPr id="6" name="Chỗ dành sẵn cho Ngày tháng 8">
            <a:extLst>
              <a:ext uri="{FF2B5EF4-FFF2-40B4-BE49-F238E27FC236}">
                <a16:creationId xmlns:a16="http://schemas.microsoft.com/office/drawing/2014/main" id="{CBC61027-C0DB-47CC-A4C3-FAFCA966637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172663" y="6209727"/>
            <a:ext cx="2133137" cy="365125"/>
          </a:xfrm>
        </p:spPr>
        <p:txBody>
          <a:bodyPr/>
          <a:lstStyle/>
          <a:p>
            <a:pPr algn="ctr"/>
            <a:fld id="{3C53E1BA-2836-4729-9CBE-5C4DAAF8C8FB}" type="datetime1">
              <a:rPr lang="vi-VN" smtClean="0"/>
              <a:pPr algn="ctr"/>
              <a:t>15/06/2018</a:t>
            </a:fld>
            <a:endParaRPr lang="vi-VN" dirty="0"/>
          </a:p>
        </p:txBody>
      </p:sp>
      <p:sp>
        <p:nvSpPr>
          <p:cNvPr id="7" name="Chỗ dành sẵn cho Chân trang 9">
            <a:extLst>
              <a:ext uri="{FF2B5EF4-FFF2-40B4-BE49-F238E27FC236}">
                <a16:creationId xmlns:a16="http://schemas.microsoft.com/office/drawing/2014/main" id="{261FCBCB-89C5-462E-9A0C-8AA2E84C37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7219" y="6196445"/>
            <a:ext cx="3124200" cy="365125"/>
          </a:xfrm>
          <a:gradFill flip="none" rotWithShape="1">
            <a:gsLst>
              <a:gs pos="0">
                <a:schemeClr val="bg2">
                  <a:lumMod val="60000"/>
                  <a:lumOff val="40000"/>
                </a:schemeClr>
              </a:gs>
              <a:gs pos="74000">
                <a:schemeClr val="accent6">
                  <a:lumMod val="45000"/>
                  <a:lumOff val="55000"/>
                </a:schemeClr>
              </a:gs>
              <a:gs pos="83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/>
          <a:lstStyle/>
          <a:p>
            <a:pPr rtl="0"/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Trần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Anh Tân</a:t>
            </a:r>
            <a:endParaRPr lang="vi-VN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8" name="Chỗ dành sẵn cho Số hiệu Bản chiếu 10">
            <a:extLst>
              <a:ext uri="{FF2B5EF4-FFF2-40B4-BE49-F238E27FC236}">
                <a16:creationId xmlns:a16="http://schemas.microsoft.com/office/drawing/2014/main" id="{A8BCD272-B64C-439A-B726-300A672E59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24801" y="6356353"/>
            <a:ext cx="762000" cy="365125"/>
          </a:xfrm>
        </p:spPr>
        <p:txBody>
          <a:bodyPr/>
          <a:lstStyle/>
          <a:p>
            <a:pPr algn="r"/>
            <a:fld id="{C014DD1E-5D91-48A3-AD6D-45FBA980D106}" type="slidenum">
              <a:rPr lang="vi-VN" smtClean="0"/>
              <a:pPr algn="r"/>
              <a:t>25</a:t>
            </a:fld>
            <a:endParaRPr lang="vi-VN" dirty="0"/>
          </a:p>
        </p:txBody>
      </p:sp>
      <p:sp>
        <p:nvSpPr>
          <p:cNvPr id="9" name="Chỗ dành sẵn cho Chân trang 9">
            <a:extLst>
              <a:ext uri="{FF2B5EF4-FFF2-40B4-BE49-F238E27FC236}">
                <a16:creationId xmlns:a16="http://schemas.microsoft.com/office/drawing/2014/main" id="{0408D738-1CFF-4A28-8206-B814A3898716}"/>
              </a:ext>
            </a:extLst>
          </p:cNvPr>
          <p:cNvSpPr txBox="1">
            <a:spLocks/>
          </p:cNvSpPr>
          <p:nvPr/>
        </p:nvSpPr>
        <p:spPr>
          <a:xfrm>
            <a:off x="0" y="6209727"/>
            <a:ext cx="3027219" cy="365125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75000"/>
                </a:schemeClr>
              </a:gs>
              <a:gs pos="40000">
                <a:schemeClr val="dk1">
                  <a:tint val="30000"/>
                  <a:satMod val="260000"/>
                  <a:lumMod val="84000"/>
                </a:schemeClr>
              </a:gs>
              <a:gs pos="100000">
                <a:schemeClr val="dk1">
                  <a:tint val="100000"/>
                  <a:satMod val="110000"/>
                </a:schemeClr>
              </a:gs>
            </a:gsLst>
            <a:lin ang="10800000" scaled="1"/>
            <a:tileRect/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lIns="121899" tIns="60949" rIns="121899" bIns="60949" rtlCol="0" anchor="ctr"/>
          <a:lstStyle>
            <a:defPPr rtl="0">
              <a:defRPr lang="vi-vn"/>
            </a:defPPr>
            <a:lvl1pPr marL="0" algn="ctr" defTabSz="1218987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Bộ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</a:t>
            </a:r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môn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</a:t>
            </a:r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Điện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– </a:t>
            </a:r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Điện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</a:t>
            </a:r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Tử</a:t>
            </a:r>
            <a:endParaRPr lang="vi-VN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10" name="Chỗ dành sẵn cho Chân trang 9">
            <a:extLst>
              <a:ext uri="{FF2B5EF4-FFF2-40B4-BE49-F238E27FC236}">
                <a16:creationId xmlns:a16="http://schemas.microsoft.com/office/drawing/2014/main" id="{8A48CEC3-2E48-45A8-9505-5BCA15FC5081}"/>
              </a:ext>
            </a:extLst>
          </p:cNvPr>
          <p:cNvSpPr txBox="1">
            <a:spLocks/>
          </p:cNvSpPr>
          <p:nvPr/>
        </p:nvSpPr>
        <p:spPr>
          <a:xfrm>
            <a:off x="685800" y="20513"/>
            <a:ext cx="3027219" cy="365125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75000"/>
                </a:schemeClr>
              </a:gs>
              <a:gs pos="40000">
                <a:schemeClr val="dk1">
                  <a:tint val="30000"/>
                  <a:satMod val="260000"/>
                  <a:lumMod val="84000"/>
                </a:schemeClr>
              </a:gs>
              <a:gs pos="100000">
                <a:schemeClr val="dk1">
                  <a:tint val="100000"/>
                  <a:satMod val="110000"/>
                </a:schemeClr>
              </a:gs>
            </a:gsLst>
            <a:lin ang="0" scaled="1"/>
            <a:tileRect/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lIns="121899" tIns="60949" rIns="121899" bIns="60949" rtlCol="0" anchor="ctr"/>
          <a:lstStyle>
            <a:defPPr rtl="0">
              <a:defRPr lang="vi-vn"/>
            </a:defPPr>
            <a:lvl1pPr marL="0" algn="ctr" defTabSz="1218987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Tr</a:t>
            </a:r>
            <a:r>
              <a:rPr lang="vi-VN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ư</a:t>
            </a:r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ờng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ĐH </a:t>
            </a:r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Bách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Khoa TPHCM</a:t>
            </a:r>
            <a:endParaRPr lang="vi-VN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11" name="Chỗ dành sẵn cho Chân trang 9">
            <a:extLst>
              <a:ext uri="{FF2B5EF4-FFF2-40B4-BE49-F238E27FC236}">
                <a16:creationId xmlns:a16="http://schemas.microsoft.com/office/drawing/2014/main" id="{020EA678-A162-4B79-A17E-96CF884151D3}"/>
              </a:ext>
            </a:extLst>
          </p:cNvPr>
          <p:cNvSpPr txBox="1">
            <a:spLocks/>
          </p:cNvSpPr>
          <p:nvPr/>
        </p:nvSpPr>
        <p:spPr>
          <a:xfrm>
            <a:off x="5105400" y="61152"/>
            <a:ext cx="3027219" cy="365125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75000"/>
                </a:schemeClr>
              </a:gs>
              <a:gs pos="40000">
                <a:schemeClr val="dk1">
                  <a:tint val="30000"/>
                  <a:satMod val="260000"/>
                  <a:lumMod val="84000"/>
                </a:schemeClr>
              </a:gs>
              <a:gs pos="100000">
                <a:schemeClr val="dk1">
                  <a:tint val="100000"/>
                  <a:satMod val="110000"/>
                </a:schemeClr>
              </a:gs>
            </a:gsLst>
            <a:lin ang="10800000" scaled="1"/>
            <a:tileRect/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lIns="121899" tIns="60949" rIns="121899" bIns="60949" rtlCol="0" anchor="ctr"/>
          <a:lstStyle>
            <a:defPPr rtl="0">
              <a:defRPr lang="vi-vn"/>
            </a:defPPr>
            <a:lvl1pPr marL="0" algn="ctr" defTabSz="1218987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GVHD: </a:t>
            </a:r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TS.Hoàng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Trang</a:t>
            </a:r>
            <a:endParaRPr lang="vi-VN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pic>
        <p:nvPicPr>
          <p:cNvPr id="12" name="Hình ảnh 11">
            <a:extLst>
              <a:ext uri="{FF2B5EF4-FFF2-40B4-BE49-F238E27FC236}">
                <a16:creationId xmlns:a16="http://schemas.microsoft.com/office/drawing/2014/main" id="{CB1F09FD-5735-4B8F-AC49-9DC428F576C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614612" y="1571918"/>
            <a:ext cx="3914775" cy="4386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822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30F04E3A-374E-4EAD-8992-021CE274C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1" y="274637"/>
            <a:ext cx="7772400" cy="1173163"/>
          </a:xfrm>
        </p:spPr>
        <p:txBody>
          <a:bodyPr>
            <a:normAutofit/>
          </a:bodyPr>
          <a:lstStyle/>
          <a:p>
            <a:pPr algn="ctr"/>
            <a:r>
              <a:rPr lang="en-US" sz="4800" dirty="0"/>
              <a:t>APP</a:t>
            </a:r>
          </a:p>
        </p:txBody>
      </p:sp>
      <p:pic>
        <p:nvPicPr>
          <p:cNvPr id="6" name="Picture 3" descr="F:\Hoi sinh vien\Logo - Baner\logo\Logo-Truong.gif">
            <a:extLst>
              <a:ext uri="{FF2B5EF4-FFF2-40B4-BE49-F238E27FC236}">
                <a16:creationId xmlns:a16="http://schemas.microsoft.com/office/drawing/2014/main" id="{B08A4BC8-C489-41EB-91C0-367B4E64C668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00" y="274636"/>
            <a:ext cx="1142999" cy="1173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Chỗ dành sẵn cho Ngày tháng 8">
            <a:extLst>
              <a:ext uri="{FF2B5EF4-FFF2-40B4-BE49-F238E27FC236}">
                <a16:creationId xmlns:a16="http://schemas.microsoft.com/office/drawing/2014/main" id="{BF9A729C-0049-442D-A3BD-465DF5286B1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172663" y="6209727"/>
            <a:ext cx="2133137" cy="365125"/>
          </a:xfrm>
        </p:spPr>
        <p:txBody>
          <a:bodyPr/>
          <a:lstStyle/>
          <a:p>
            <a:pPr algn="ctr"/>
            <a:fld id="{3C53E1BA-2836-4729-9CBE-5C4DAAF8C8FB}" type="datetime1">
              <a:rPr lang="vi-VN" smtClean="0"/>
              <a:pPr algn="ctr"/>
              <a:t>15/06/2018</a:t>
            </a:fld>
            <a:endParaRPr lang="vi-VN" dirty="0"/>
          </a:p>
        </p:txBody>
      </p:sp>
      <p:sp>
        <p:nvSpPr>
          <p:cNvPr id="10" name="Chỗ dành sẵn cho Chân trang 9">
            <a:extLst>
              <a:ext uri="{FF2B5EF4-FFF2-40B4-BE49-F238E27FC236}">
                <a16:creationId xmlns:a16="http://schemas.microsoft.com/office/drawing/2014/main" id="{32FC7E83-4BC5-40EF-B610-128F8EF46E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7219" y="6196445"/>
            <a:ext cx="3124200" cy="365125"/>
          </a:xfrm>
          <a:gradFill flip="none" rotWithShape="1">
            <a:gsLst>
              <a:gs pos="0">
                <a:schemeClr val="bg2">
                  <a:lumMod val="60000"/>
                  <a:lumOff val="40000"/>
                </a:schemeClr>
              </a:gs>
              <a:gs pos="74000">
                <a:schemeClr val="accent6">
                  <a:lumMod val="45000"/>
                  <a:lumOff val="55000"/>
                </a:schemeClr>
              </a:gs>
              <a:gs pos="83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/>
          <a:lstStyle/>
          <a:p>
            <a:pPr rtl="0"/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Trần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Anh Tân</a:t>
            </a:r>
            <a:endParaRPr lang="vi-VN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11" name="Chỗ dành sẵn cho Số hiệu Bản chiếu 10">
            <a:extLst>
              <a:ext uri="{FF2B5EF4-FFF2-40B4-BE49-F238E27FC236}">
                <a16:creationId xmlns:a16="http://schemas.microsoft.com/office/drawing/2014/main" id="{130AE37D-9696-4EC1-ADEA-F94B4D6BCF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C014DD1E-5D91-48A3-AD6D-45FBA980D106}" type="slidenum">
              <a:rPr lang="vi-VN" smtClean="0"/>
              <a:pPr algn="r"/>
              <a:t>26</a:t>
            </a:fld>
            <a:endParaRPr lang="vi-VN" dirty="0"/>
          </a:p>
        </p:txBody>
      </p:sp>
      <p:sp>
        <p:nvSpPr>
          <p:cNvPr id="12" name="Chỗ dành sẵn cho Chân trang 9">
            <a:extLst>
              <a:ext uri="{FF2B5EF4-FFF2-40B4-BE49-F238E27FC236}">
                <a16:creationId xmlns:a16="http://schemas.microsoft.com/office/drawing/2014/main" id="{C24280C2-5E43-4382-8F8D-E8D4A05C8185}"/>
              </a:ext>
            </a:extLst>
          </p:cNvPr>
          <p:cNvSpPr txBox="1">
            <a:spLocks/>
          </p:cNvSpPr>
          <p:nvPr/>
        </p:nvSpPr>
        <p:spPr>
          <a:xfrm>
            <a:off x="0" y="6209727"/>
            <a:ext cx="3027219" cy="365125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75000"/>
                </a:schemeClr>
              </a:gs>
              <a:gs pos="40000">
                <a:schemeClr val="dk1">
                  <a:tint val="30000"/>
                  <a:satMod val="260000"/>
                  <a:lumMod val="84000"/>
                </a:schemeClr>
              </a:gs>
              <a:gs pos="100000">
                <a:schemeClr val="dk1">
                  <a:tint val="100000"/>
                  <a:satMod val="110000"/>
                </a:schemeClr>
              </a:gs>
            </a:gsLst>
            <a:lin ang="10800000" scaled="1"/>
            <a:tileRect/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lIns="121899" tIns="60949" rIns="121899" bIns="60949" rtlCol="0" anchor="ctr"/>
          <a:lstStyle>
            <a:defPPr rtl="0">
              <a:defRPr lang="vi-vn"/>
            </a:defPPr>
            <a:lvl1pPr marL="0" algn="ctr" defTabSz="1218987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Bộ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</a:t>
            </a:r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môn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</a:t>
            </a:r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Điện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– </a:t>
            </a:r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Điện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</a:t>
            </a:r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Tử</a:t>
            </a:r>
            <a:endParaRPr lang="vi-VN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13" name="Chỗ dành sẵn cho Chân trang 9">
            <a:extLst>
              <a:ext uri="{FF2B5EF4-FFF2-40B4-BE49-F238E27FC236}">
                <a16:creationId xmlns:a16="http://schemas.microsoft.com/office/drawing/2014/main" id="{FE37541B-796D-4542-80B9-4A345A033BD8}"/>
              </a:ext>
            </a:extLst>
          </p:cNvPr>
          <p:cNvSpPr txBox="1">
            <a:spLocks/>
          </p:cNvSpPr>
          <p:nvPr/>
        </p:nvSpPr>
        <p:spPr>
          <a:xfrm>
            <a:off x="685800" y="20513"/>
            <a:ext cx="3027219" cy="365125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75000"/>
                </a:schemeClr>
              </a:gs>
              <a:gs pos="40000">
                <a:schemeClr val="dk1">
                  <a:tint val="30000"/>
                  <a:satMod val="260000"/>
                  <a:lumMod val="84000"/>
                </a:schemeClr>
              </a:gs>
              <a:gs pos="100000">
                <a:schemeClr val="dk1">
                  <a:tint val="100000"/>
                  <a:satMod val="110000"/>
                </a:schemeClr>
              </a:gs>
            </a:gsLst>
            <a:lin ang="0" scaled="1"/>
            <a:tileRect/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lIns="121899" tIns="60949" rIns="121899" bIns="60949" rtlCol="0" anchor="ctr"/>
          <a:lstStyle>
            <a:defPPr rtl="0">
              <a:defRPr lang="vi-vn"/>
            </a:defPPr>
            <a:lvl1pPr marL="0" algn="ctr" defTabSz="1218987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Tr</a:t>
            </a:r>
            <a:r>
              <a:rPr lang="vi-VN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ư</a:t>
            </a:r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ờng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ĐH </a:t>
            </a:r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Bách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Khoa TPHCM</a:t>
            </a:r>
            <a:endParaRPr lang="vi-VN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14" name="Chỗ dành sẵn cho Chân trang 9">
            <a:extLst>
              <a:ext uri="{FF2B5EF4-FFF2-40B4-BE49-F238E27FC236}">
                <a16:creationId xmlns:a16="http://schemas.microsoft.com/office/drawing/2014/main" id="{492592CE-CA7F-4D80-9E4F-A76650BE67FF}"/>
              </a:ext>
            </a:extLst>
          </p:cNvPr>
          <p:cNvSpPr txBox="1">
            <a:spLocks/>
          </p:cNvSpPr>
          <p:nvPr/>
        </p:nvSpPr>
        <p:spPr>
          <a:xfrm>
            <a:off x="5105400" y="61152"/>
            <a:ext cx="3027219" cy="365125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75000"/>
                </a:schemeClr>
              </a:gs>
              <a:gs pos="40000">
                <a:schemeClr val="dk1">
                  <a:tint val="30000"/>
                  <a:satMod val="260000"/>
                  <a:lumMod val="84000"/>
                </a:schemeClr>
              </a:gs>
              <a:gs pos="100000">
                <a:schemeClr val="dk1">
                  <a:tint val="100000"/>
                  <a:satMod val="110000"/>
                </a:schemeClr>
              </a:gs>
            </a:gsLst>
            <a:lin ang="10800000" scaled="1"/>
            <a:tileRect/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lIns="121899" tIns="60949" rIns="121899" bIns="60949" rtlCol="0" anchor="ctr"/>
          <a:lstStyle>
            <a:defPPr rtl="0">
              <a:defRPr lang="vi-vn"/>
            </a:defPPr>
            <a:lvl1pPr marL="0" algn="ctr" defTabSz="1218987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GVHD: </a:t>
            </a:r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TS.Hoàng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Trang</a:t>
            </a:r>
            <a:endParaRPr lang="vi-VN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pic>
        <p:nvPicPr>
          <p:cNvPr id="16" name="Hình ảnh 15">
            <a:extLst>
              <a:ext uri="{FF2B5EF4-FFF2-40B4-BE49-F238E27FC236}">
                <a16:creationId xmlns:a16="http://schemas.microsoft.com/office/drawing/2014/main" id="{A2997E1E-1D9A-4A3A-A436-DAC4287862D2}"/>
              </a:ext>
            </a:extLst>
          </p:cNvPr>
          <p:cNvPicPr/>
          <p:nvPr/>
        </p:nvPicPr>
        <p:blipFill rotWithShape="1">
          <a:blip r:embed="rId3"/>
          <a:srcRect l="21560" t="28494" r="34468" b="5190"/>
          <a:stretch/>
        </p:blipFill>
        <p:spPr bwMode="auto">
          <a:xfrm>
            <a:off x="2277514" y="1485899"/>
            <a:ext cx="4588971" cy="388620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518518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30F04E3A-374E-4EAD-8992-021CE274C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1" y="274637"/>
            <a:ext cx="7772400" cy="1173163"/>
          </a:xfrm>
        </p:spPr>
        <p:txBody>
          <a:bodyPr>
            <a:normAutofit/>
          </a:bodyPr>
          <a:lstStyle/>
          <a:p>
            <a:pPr algn="ctr"/>
            <a:r>
              <a:rPr lang="en-US" sz="4800" dirty="0"/>
              <a:t>APP</a:t>
            </a:r>
          </a:p>
        </p:txBody>
      </p:sp>
      <p:pic>
        <p:nvPicPr>
          <p:cNvPr id="6" name="Picture 3" descr="F:\Hoi sinh vien\Logo - Baner\logo\Logo-Truong.gif">
            <a:extLst>
              <a:ext uri="{FF2B5EF4-FFF2-40B4-BE49-F238E27FC236}">
                <a16:creationId xmlns:a16="http://schemas.microsoft.com/office/drawing/2014/main" id="{B08A4BC8-C489-41EB-91C0-367B4E64C668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00" y="274636"/>
            <a:ext cx="1142999" cy="1173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Chỗ dành sẵn cho Ngày tháng 8">
            <a:extLst>
              <a:ext uri="{FF2B5EF4-FFF2-40B4-BE49-F238E27FC236}">
                <a16:creationId xmlns:a16="http://schemas.microsoft.com/office/drawing/2014/main" id="{BF9A729C-0049-442D-A3BD-465DF5286B1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172663" y="6209727"/>
            <a:ext cx="2133137" cy="365125"/>
          </a:xfrm>
        </p:spPr>
        <p:txBody>
          <a:bodyPr/>
          <a:lstStyle/>
          <a:p>
            <a:pPr algn="ctr"/>
            <a:fld id="{3C53E1BA-2836-4729-9CBE-5C4DAAF8C8FB}" type="datetime1">
              <a:rPr lang="vi-VN" smtClean="0"/>
              <a:pPr algn="ctr"/>
              <a:t>15/06/2018</a:t>
            </a:fld>
            <a:endParaRPr lang="vi-VN" dirty="0"/>
          </a:p>
        </p:txBody>
      </p:sp>
      <p:sp>
        <p:nvSpPr>
          <p:cNvPr id="10" name="Chỗ dành sẵn cho Chân trang 9">
            <a:extLst>
              <a:ext uri="{FF2B5EF4-FFF2-40B4-BE49-F238E27FC236}">
                <a16:creationId xmlns:a16="http://schemas.microsoft.com/office/drawing/2014/main" id="{32FC7E83-4BC5-40EF-B610-128F8EF46E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7219" y="6196445"/>
            <a:ext cx="3124200" cy="365125"/>
          </a:xfrm>
          <a:gradFill flip="none" rotWithShape="1">
            <a:gsLst>
              <a:gs pos="0">
                <a:schemeClr val="bg2">
                  <a:lumMod val="60000"/>
                  <a:lumOff val="40000"/>
                </a:schemeClr>
              </a:gs>
              <a:gs pos="74000">
                <a:schemeClr val="accent6">
                  <a:lumMod val="45000"/>
                  <a:lumOff val="55000"/>
                </a:schemeClr>
              </a:gs>
              <a:gs pos="83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/>
          <a:lstStyle/>
          <a:p>
            <a:pPr rtl="0"/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Trần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Anh Tân</a:t>
            </a:r>
            <a:endParaRPr lang="vi-VN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11" name="Chỗ dành sẵn cho Số hiệu Bản chiếu 10">
            <a:extLst>
              <a:ext uri="{FF2B5EF4-FFF2-40B4-BE49-F238E27FC236}">
                <a16:creationId xmlns:a16="http://schemas.microsoft.com/office/drawing/2014/main" id="{130AE37D-9696-4EC1-ADEA-F94B4D6BCF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C014DD1E-5D91-48A3-AD6D-45FBA980D106}" type="slidenum">
              <a:rPr lang="vi-VN" smtClean="0"/>
              <a:pPr algn="r"/>
              <a:t>27</a:t>
            </a:fld>
            <a:endParaRPr lang="vi-VN" dirty="0"/>
          </a:p>
        </p:txBody>
      </p:sp>
      <p:sp>
        <p:nvSpPr>
          <p:cNvPr id="12" name="Chỗ dành sẵn cho Chân trang 9">
            <a:extLst>
              <a:ext uri="{FF2B5EF4-FFF2-40B4-BE49-F238E27FC236}">
                <a16:creationId xmlns:a16="http://schemas.microsoft.com/office/drawing/2014/main" id="{C24280C2-5E43-4382-8F8D-E8D4A05C8185}"/>
              </a:ext>
            </a:extLst>
          </p:cNvPr>
          <p:cNvSpPr txBox="1">
            <a:spLocks/>
          </p:cNvSpPr>
          <p:nvPr/>
        </p:nvSpPr>
        <p:spPr>
          <a:xfrm>
            <a:off x="0" y="6209727"/>
            <a:ext cx="3027219" cy="365125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75000"/>
                </a:schemeClr>
              </a:gs>
              <a:gs pos="40000">
                <a:schemeClr val="dk1">
                  <a:tint val="30000"/>
                  <a:satMod val="260000"/>
                  <a:lumMod val="84000"/>
                </a:schemeClr>
              </a:gs>
              <a:gs pos="100000">
                <a:schemeClr val="dk1">
                  <a:tint val="100000"/>
                  <a:satMod val="110000"/>
                </a:schemeClr>
              </a:gs>
            </a:gsLst>
            <a:lin ang="10800000" scaled="1"/>
            <a:tileRect/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lIns="121899" tIns="60949" rIns="121899" bIns="60949" rtlCol="0" anchor="ctr"/>
          <a:lstStyle>
            <a:defPPr rtl="0">
              <a:defRPr lang="vi-vn"/>
            </a:defPPr>
            <a:lvl1pPr marL="0" algn="ctr" defTabSz="1218987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Bộ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</a:t>
            </a:r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môn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</a:t>
            </a:r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Điện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– </a:t>
            </a:r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Điện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</a:t>
            </a:r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Tử</a:t>
            </a:r>
            <a:endParaRPr lang="vi-VN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13" name="Chỗ dành sẵn cho Chân trang 9">
            <a:extLst>
              <a:ext uri="{FF2B5EF4-FFF2-40B4-BE49-F238E27FC236}">
                <a16:creationId xmlns:a16="http://schemas.microsoft.com/office/drawing/2014/main" id="{FE37541B-796D-4542-80B9-4A345A033BD8}"/>
              </a:ext>
            </a:extLst>
          </p:cNvPr>
          <p:cNvSpPr txBox="1">
            <a:spLocks/>
          </p:cNvSpPr>
          <p:nvPr/>
        </p:nvSpPr>
        <p:spPr>
          <a:xfrm>
            <a:off x="685800" y="20513"/>
            <a:ext cx="3027219" cy="365125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75000"/>
                </a:schemeClr>
              </a:gs>
              <a:gs pos="40000">
                <a:schemeClr val="dk1">
                  <a:tint val="30000"/>
                  <a:satMod val="260000"/>
                  <a:lumMod val="84000"/>
                </a:schemeClr>
              </a:gs>
              <a:gs pos="100000">
                <a:schemeClr val="dk1">
                  <a:tint val="100000"/>
                  <a:satMod val="110000"/>
                </a:schemeClr>
              </a:gs>
            </a:gsLst>
            <a:lin ang="0" scaled="1"/>
            <a:tileRect/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lIns="121899" tIns="60949" rIns="121899" bIns="60949" rtlCol="0" anchor="ctr"/>
          <a:lstStyle>
            <a:defPPr rtl="0">
              <a:defRPr lang="vi-vn"/>
            </a:defPPr>
            <a:lvl1pPr marL="0" algn="ctr" defTabSz="1218987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Tr</a:t>
            </a:r>
            <a:r>
              <a:rPr lang="vi-VN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ư</a:t>
            </a:r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ờng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ĐH </a:t>
            </a:r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Bách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Khoa TPHCM</a:t>
            </a:r>
            <a:endParaRPr lang="vi-VN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14" name="Chỗ dành sẵn cho Chân trang 9">
            <a:extLst>
              <a:ext uri="{FF2B5EF4-FFF2-40B4-BE49-F238E27FC236}">
                <a16:creationId xmlns:a16="http://schemas.microsoft.com/office/drawing/2014/main" id="{492592CE-CA7F-4D80-9E4F-A76650BE67FF}"/>
              </a:ext>
            </a:extLst>
          </p:cNvPr>
          <p:cNvSpPr txBox="1">
            <a:spLocks/>
          </p:cNvSpPr>
          <p:nvPr/>
        </p:nvSpPr>
        <p:spPr>
          <a:xfrm>
            <a:off x="5105400" y="61152"/>
            <a:ext cx="3027219" cy="365125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75000"/>
                </a:schemeClr>
              </a:gs>
              <a:gs pos="40000">
                <a:schemeClr val="dk1">
                  <a:tint val="30000"/>
                  <a:satMod val="260000"/>
                  <a:lumMod val="84000"/>
                </a:schemeClr>
              </a:gs>
              <a:gs pos="100000">
                <a:schemeClr val="dk1">
                  <a:tint val="100000"/>
                  <a:satMod val="110000"/>
                </a:schemeClr>
              </a:gs>
            </a:gsLst>
            <a:lin ang="10800000" scaled="1"/>
            <a:tileRect/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lIns="121899" tIns="60949" rIns="121899" bIns="60949" rtlCol="0" anchor="ctr"/>
          <a:lstStyle>
            <a:defPPr rtl="0">
              <a:defRPr lang="vi-vn"/>
            </a:defPPr>
            <a:lvl1pPr marL="0" algn="ctr" defTabSz="1218987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GVHD: </a:t>
            </a:r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TS.Hoàng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Trang</a:t>
            </a:r>
            <a:endParaRPr lang="vi-VN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pic>
        <p:nvPicPr>
          <p:cNvPr id="15" name="Hình ảnh 14">
            <a:extLst>
              <a:ext uri="{FF2B5EF4-FFF2-40B4-BE49-F238E27FC236}">
                <a16:creationId xmlns:a16="http://schemas.microsoft.com/office/drawing/2014/main" id="{E5436750-2BC0-4FB2-96AC-E486731FD0A0}"/>
              </a:ext>
            </a:extLst>
          </p:cNvPr>
          <p:cNvPicPr/>
          <p:nvPr/>
        </p:nvPicPr>
        <p:blipFill rotWithShape="1">
          <a:blip r:embed="rId3"/>
          <a:srcRect t="11599" r="30922" b="6199"/>
          <a:stretch/>
        </p:blipFill>
        <p:spPr bwMode="auto">
          <a:xfrm>
            <a:off x="914401" y="1368033"/>
            <a:ext cx="7218218" cy="468178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61218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30F04E3A-374E-4EAD-8992-021CE274C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1" y="274637"/>
            <a:ext cx="7772400" cy="1173163"/>
          </a:xfrm>
        </p:spPr>
        <p:txBody>
          <a:bodyPr>
            <a:normAutofit/>
          </a:bodyPr>
          <a:lstStyle/>
          <a:p>
            <a:pPr algn="ctr"/>
            <a:r>
              <a:rPr lang="en-US" sz="4800" dirty="0"/>
              <a:t>APP</a:t>
            </a:r>
          </a:p>
        </p:txBody>
      </p:sp>
      <p:pic>
        <p:nvPicPr>
          <p:cNvPr id="6" name="Picture 3" descr="F:\Hoi sinh vien\Logo - Baner\logo\Logo-Truong.gif">
            <a:extLst>
              <a:ext uri="{FF2B5EF4-FFF2-40B4-BE49-F238E27FC236}">
                <a16:creationId xmlns:a16="http://schemas.microsoft.com/office/drawing/2014/main" id="{B08A4BC8-C489-41EB-91C0-367B4E64C668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00" y="274636"/>
            <a:ext cx="1142999" cy="1173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Chỗ dành sẵn cho Ngày tháng 8">
            <a:extLst>
              <a:ext uri="{FF2B5EF4-FFF2-40B4-BE49-F238E27FC236}">
                <a16:creationId xmlns:a16="http://schemas.microsoft.com/office/drawing/2014/main" id="{BF9A729C-0049-442D-A3BD-465DF5286B1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172663" y="6209727"/>
            <a:ext cx="2133137" cy="365125"/>
          </a:xfrm>
        </p:spPr>
        <p:txBody>
          <a:bodyPr/>
          <a:lstStyle/>
          <a:p>
            <a:pPr algn="ctr"/>
            <a:fld id="{3C53E1BA-2836-4729-9CBE-5C4DAAF8C8FB}" type="datetime1">
              <a:rPr lang="vi-VN" smtClean="0"/>
              <a:pPr algn="ctr"/>
              <a:t>15/06/2018</a:t>
            </a:fld>
            <a:endParaRPr lang="vi-VN" dirty="0"/>
          </a:p>
        </p:txBody>
      </p:sp>
      <p:sp>
        <p:nvSpPr>
          <p:cNvPr id="10" name="Chỗ dành sẵn cho Chân trang 9">
            <a:extLst>
              <a:ext uri="{FF2B5EF4-FFF2-40B4-BE49-F238E27FC236}">
                <a16:creationId xmlns:a16="http://schemas.microsoft.com/office/drawing/2014/main" id="{32FC7E83-4BC5-40EF-B610-128F8EF46E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7219" y="6196445"/>
            <a:ext cx="3124200" cy="365125"/>
          </a:xfrm>
          <a:gradFill flip="none" rotWithShape="1">
            <a:gsLst>
              <a:gs pos="0">
                <a:schemeClr val="bg2">
                  <a:lumMod val="60000"/>
                  <a:lumOff val="40000"/>
                </a:schemeClr>
              </a:gs>
              <a:gs pos="74000">
                <a:schemeClr val="accent6">
                  <a:lumMod val="45000"/>
                  <a:lumOff val="55000"/>
                </a:schemeClr>
              </a:gs>
              <a:gs pos="83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/>
          <a:lstStyle/>
          <a:p>
            <a:pPr rtl="0"/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Trần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Anh Tân</a:t>
            </a:r>
            <a:endParaRPr lang="vi-VN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11" name="Chỗ dành sẵn cho Số hiệu Bản chiếu 10">
            <a:extLst>
              <a:ext uri="{FF2B5EF4-FFF2-40B4-BE49-F238E27FC236}">
                <a16:creationId xmlns:a16="http://schemas.microsoft.com/office/drawing/2014/main" id="{130AE37D-9696-4EC1-ADEA-F94B4D6BCF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C014DD1E-5D91-48A3-AD6D-45FBA980D106}" type="slidenum">
              <a:rPr lang="vi-VN" smtClean="0"/>
              <a:pPr algn="r"/>
              <a:t>28</a:t>
            </a:fld>
            <a:endParaRPr lang="vi-VN" dirty="0"/>
          </a:p>
        </p:txBody>
      </p:sp>
      <p:sp>
        <p:nvSpPr>
          <p:cNvPr id="12" name="Chỗ dành sẵn cho Chân trang 9">
            <a:extLst>
              <a:ext uri="{FF2B5EF4-FFF2-40B4-BE49-F238E27FC236}">
                <a16:creationId xmlns:a16="http://schemas.microsoft.com/office/drawing/2014/main" id="{C24280C2-5E43-4382-8F8D-E8D4A05C8185}"/>
              </a:ext>
            </a:extLst>
          </p:cNvPr>
          <p:cNvSpPr txBox="1">
            <a:spLocks/>
          </p:cNvSpPr>
          <p:nvPr/>
        </p:nvSpPr>
        <p:spPr>
          <a:xfrm>
            <a:off x="0" y="6209727"/>
            <a:ext cx="3027219" cy="365125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75000"/>
                </a:schemeClr>
              </a:gs>
              <a:gs pos="40000">
                <a:schemeClr val="dk1">
                  <a:tint val="30000"/>
                  <a:satMod val="260000"/>
                  <a:lumMod val="84000"/>
                </a:schemeClr>
              </a:gs>
              <a:gs pos="100000">
                <a:schemeClr val="dk1">
                  <a:tint val="100000"/>
                  <a:satMod val="110000"/>
                </a:schemeClr>
              </a:gs>
            </a:gsLst>
            <a:lin ang="10800000" scaled="1"/>
            <a:tileRect/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lIns="121899" tIns="60949" rIns="121899" bIns="60949" rtlCol="0" anchor="ctr"/>
          <a:lstStyle>
            <a:defPPr rtl="0">
              <a:defRPr lang="vi-vn"/>
            </a:defPPr>
            <a:lvl1pPr marL="0" algn="ctr" defTabSz="1218987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Bộ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</a:t>
            </a:r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môn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</a:t>
            </a:r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Điện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– </a:t>
            </a:r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Điện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</a:t>
            </a:r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Tử</a:t>
            </a:r>
            <a:endParaRPr lang="vi-VN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13" name="Chỗ dành sẵn cho Chân trang 9">
            <a:extLst>
              <a:ext uri="{FF2B5EF4-FFF2-40B4-BE49-F238E27FC236}">
                <a16:creationId xmlns:a16="http://schemas.microsoft.com/office/drawing/2014/main" id="{FE37541B-796D-4542-80B9-4A345A033BD8}"/>
              </a:ext>
            </a:extLst>
          </p:cNvPr>
          <p:cNvSpPr txBox="1">
            <a:spLocks/>
          </p:cNvSpPr>
          <p:nvPr/>
        </p:nvSpPr>
        <p:spPr>
          <a:xfrm>
            <a:off x="685800" y="20513"/>
            <a:ext cx="3027219" cy="365125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75000"/>
                </a:schemeClr>
              </a:gs>
              <a:gs pos="40000">
                <a:schemeClr val="dk1">
                  <a:tint val="30000"/>
                  <a:satMod val="260000"/>
                  <a:lumMod val="84000"/>
                </a:schemeClr>
              </a:gs>
              <a:gs pos="100000">
                <a:schemeClr val="dk1">
                  <a:tint val="100000"/>
                  <a:satMod val="110000"/>
                </a:schemeClr>
              </a:gs>
            </a:gsLst>
            <a:lin ang="0" scaled="1"/>
            <a:tileRect/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lIns="121899" tIns="60949" rIns="121899" bIns="60949" rtlCol="0" anchor="ctr"/>
          <a:lstStyle>
            <a:defPPr rtl="0">
              <a:defRPr lang="vi-vn"/>
            </a:defPPr>
            <a:lvl1pPr marL="0" algn="ctr" defTabSz="1218987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Tr</a:t>
            </a:r>
            <a:r>
              <a:rPr lang="vi-VN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ư</a:t>
            </a:r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ờng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ĐH </a:t>
            </a:r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Bách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Khoa TPHCM</a:t>
            </a:r>
            <a:endParaRPr lang="vi-VN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14" name="Chỗ dành sẵn cho Chân trang 9">
            <a:extLst>
              <a:ext uri="{FF2B5EF4-FFF2-40B4-BE49-F238E27FC236}">
                <a16:creationId xmlns:a16="http://schemas.microsoft.com/office/drawing/2014/main" id="{492592CE-CA7F-4D80-9E4F-A76650BE67FF}"/>
              </a:ext>
            </a:extLst>
          </p:cNvPr>
          <p:cNvSpPr txBox="1">
            <a:spLocks/>
          </p:cNvSpPr>
          <p:nvPr/>
        </p:nvSpPr>
        <p:spPr>
          <a:xfrm>
            <a:off x="5105400" y="61152"/>
            <a:ext cx="3027219" cy="365125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75000"/>
                </a:schemeClr>
              </a:gs>
              <a:gs pos="40000">
                <a:schemeClr val="dk1">
                  <a:tint val="30000"/>
                  <a:satMod val="260000"/>
                  <a:lumMod val="84000"/>
                </a:schemeClr>
              </a:gs>
              <a:gs pos="100000">
                <a:schemeClr val="dk1">
                  <a:tint val="100000"/>
                  <a:satMod val="110000"/>
                </a:schemeClr>
              </a:gs>
            </a:gsLst>
            <a:lin ang="10800000" scaled="1"/>
            <a:tileRect/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lIns="121899" tIns="60949" rIns="121899" bIns="60949" rtlCol="0" anchor="ctr"/>
          <a:lstStyle>
            <a:defPPr rtl="0">
              <a:defRPr lang="vi-vn"/>
            </a:defPPr>
            <a:lvl1pPr marL="0" algn="ctr" defTabSz="1218987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GVHD: </a:t>
            </a:r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TS.Hoàng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Trang</a:t>
            </a:r>
            <a:endParaRPr lang="vi-VN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pic>
        <p:nvPicPr>
          <p:cNvPr id="3" name="Hình ảnh 2">
            <a:extLst>
              <a:ext uri="{FF2B5EF4-FFF2-40B4-BE49-F238E27FC236}">
                <a16:creationId xmlns:a16="http://schemas.microsoft.com/office/drawing/2014/main" id="{473A69AB-4C1B-44A5-A76D-D8396363595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333" t="23333" r="35000" b="13736"/>
          <a:stretch/>
        </p:blipFill>
        <p:spPr>
          <a:xfrm>
            <a:off x="1923242" y="1414375"/>
            <a:ext cx="4953463" cy="4782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231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ctrTitle"/>
          </p:nvPr>
        </p:nvSpPr>
        <p:spPr>
          <a:xfrm>
            <a:off x="1219200" y="584201"/>
            <a:ext cx="6553200" cy="634999"/>
          </a:xfrm>
        </p:spPr>
        <p:txBody>
          <a:bodyPr rtlCol="0">
            <a:normAutofit fontScale="90000"/>
          </a:bodyPr>
          <a:lstStyle/>
          <a:p>
            <a:pPr algn="ctr" rtl="0"/>
            <a:r>
              <a:rPr lang="en-US" dirty="0"/>
              <a:t>ESP8266</a:t>
            </a:r>
            <a:endParaRPr lang="vi-VN" dirty="0"/>
          </a:p>
        </p:txBody>
      </p:sp>
      <p:sp>
        <p:nvSpPr>
          <p:cNvPr id="6" name="Chỗ dành sẵn cho Ngày tháng 8">
            <a:extLst>
              <a:ext uri="{FF2B5EF4-FFF2-40B4-BE49-F238E27FC236}">
                <a16:creationId xmlns:a16="http://schemas.microsoft.com/office/drawing/2014/main" id="{CBC61027-C0DB-47CC-A4C3-FAFCA966637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172663" y="6209727"/>
            <a:ext cx="2133137" cy="365125"/>
          </a:xfrm>
        </p:spPr>
        <p:txBody>
          <a:bodyPr/>
          <a:lstStyle/>
          <a:p>
            <a:pPr algn="ctr"/>
            <a:fld id="{3C53E1BA-2836-4729-9CBE-5C4DAAF8C8FB}" type="datetime1">
              <a:rPr lang="vi-VN" smtClean="0"/>
              <a:pPr algn="ctr"/>
              <a:t>15/06/2018</a:t>
            </a:fld>
            <a:endParaRPr lang="vi-VN" dirty="0"/>
          </a:p>
        </p:txBody>
      </p:sp>
      <p:sp>
        <p:nvSpPr>
          <p:cNvPr id="7" name="Chỗ dành sẵn cho Chân trang 9">
            <a:extLst>
              <a:ext uri="{FF2B5EF4-FFF2-40B4-BE49-F238E27FC236}">
                <a16:creationId xmlns:a16="http://schemas.microsoft.com/office/drawing/2014/main" id="{261FCBCB-89C5-462E-9A0C-8AA2E84C37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7219" y="6196445"/>
            <a:ext cx="3124200" cy="365125"/>
          </a:xfrm>
          <a:gradFill flip="none" rotWithShape="1">
            <a:gsLst>
              <a:gs pos="0">
                <a:schemeClr val="bg2">
                  <a:lumMod val="60000"/>
                  <a:lumOff val="40000"/>
                </a:schemeClr>
              </a:gs>
              <a:gs pos="74000">
                <a:schemeClr val="accent6">
                  <a:lumMod val="45000"/>
                  <a:lumOff val="55000"/>
                </a:schemeClr>
              </a:gs>
              <a:gs pos="83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/>
          <a:lstStyle/>
          <a:p>
            <a:pPr rtl="0"/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Trần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Anh Tân</a:t>
            </a:r>
            <a:endParaRPr lang="vi-VN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8" name="Chỗ dành sẵn cho Số hiệu Bản chiếu 10">
            <a:extLst>
              <a:ext uri="{FF2B5EF4-FFF2-40B4-BE49-F238E27FC236}">
                <a16:creationId xmlns:a16="http://schemas.microsoft.com/office/drawing/2014/main" id="{A8BCD272-B64C-439A-B726-300A672E59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24801" y="6356353"/>
            <a:ext cx="762000" cy="365125"/>
          </a:xfrm>
        </p:spPr>
        <p:txBody>
          <a:bodyPr/>
          <a:lstStyle/>
          <a:p>
            <a:pPr algn="r"/>
            <a:fld id="{C014DD1E-5D91-48A3-AD6D-45FBA980D106}" type="slidenum">
              <a:rPr lang="vi-VN" smtClean="0"/>
              <a:pPr algn="r"/>
              <a:t>29</a:t>
            </a:fld>
            <a:endParaRPr lang="vi-VN" dirty="0"/>
          </a:p>
        </p:txBody>
      </p:sp>
      <p:sp>
        <p:nvSpPr>
          <p:cNvPr id="9" name="Chỗ dành sẵn cho Chân trang 9">
            <a:extLst>
              <a:ext uri="{FF2B5EF4-FFF2-40B4-BE49-F238E27FC236}">
                <a16:creationId xmlns:a16="http://schemas.microsoft.com/office/drawing/2014/main" id="{0408D738-1CFF-4A28-8206-B814A3898716}"/>
              </a:ext>
            </a:extLst>
          </p:cNvPr>
          <p:cNvSpPr txBox="1">
            <a:spLocks/>
          </p:cNvSpPr>
          <p:nvPr/>
        </p:nvSpPr>
        <p:spPr>
          <a:xfrm>
            <a:off x="0" y="6209727"/>
            <a:ext cx="3027219" cy="365125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75000"/>
                </a:schemeClr>
              </a:gs>
              <a:gs pos="40000">
                <a:schemeClr val="dk1">
                  <a:tint val="30000"/>
                  <a:satMod val="260000"/>
                  <a:lumMod val="84000"/>
                </a:schemeClr>
              </a:gs>
              <a:gs pos="100000">
                <a:schemeClr val="dk1">
                  <a:tint val="100000"/>
                  <a:satMod val="110000"/>
                </a:schemeClr>
              </a:gs>
            </a:gsLst>
            <a:lin ang="10800000" scaled="1"/>
            <a:tileRect/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lIns="121899" tIns="60949" rIns="121899" bIns="60949" rtlCol="0" anchor="ctr"/>
          <a:lstStyle>
            <a:defPPr rtl="0">
              <a:defRPr lang="vi-vn"/>
            </a:defPPr>
            <a:lvl1pPr marL="0" algn="ctr" defTabSz="1218987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Bộ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</a:t>
            </a:r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môn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</a:t>
            </a:r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Điện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– </a:t>
            </a:r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Điện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</a:t>
            </a:r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Tử</a:t>
            </a:r>
            <a:endParaRPr lang="vi-VN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10" name="Chỗ dành sẵn cho Chân trang 9">
            <a:extLst>
              <a:ext uri="{FF2B5EF4-FFF2-40B4-BE49-F238E27FC236}">
                <a16:creationId xmlns:a16="http://schemas.microsoft.com/office/drawing/2014/main" id="{8A48CEC3-2E48-45A8-9505-5BCA15FC5081}"/>
              </a:ext>
            </a:extLst>
          </p:cNvPr>
          <p:cNvSpPr txBox="1">
            <a:spLocks/>
          </p:cNvSpPr>
          <p:nvPr/>
        </p:nvSpPr>
        <p:spPr>
          <a:xfrm>
            <a:off x="685800" y="20513"/>
            <a:ext cx="3027219" cy="365125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75000"/>
                </a:schemeClr>
              </a:gs>
              <a:gs pos="40000">
                <a:schemeClr val="dk1">
                  <a:tint val="30000"/>
                  <a:satMod val="260000"/>
                  <a:lumMod val="84000"/>
                </a:schemeClr>
              </a:gs>
              <a:gs pos="100000">
                <a:schemeClr val="dk1">
                  <a:tint val="100000"/>
                  <a:satMod val="110000"/>
                </a:schemeClr>
              </a:gs>
            </a:gsLst>
            <a:lin ang="0" scaled="1"/>
            <a:tileRect/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lIns="121899" tIns="60949" rIns="121899" bIns="60949" rtlCol="0" anchor="ctr"/>
          <a:lstStyle>
            <a:defPPr rtl="0">
              <a:defRPr lang="vi-vn"/>
            </a:defPPr>
            <a:lvl1pPr marL="0" algn="ctr" defTabSz="1218987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Tr</a:t>
            </a:r>
            <a:r>
              <a:rPr lang="vi-VN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ư</a:t>
            </a:r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ờng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ĐH </a:t>
            </a:r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Bách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Khoa TPHCM</a:t>
            </a:r>
            <a:endParaRPr lang="vi-VN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11" name="Chỗ dành sẵn cho Chân trang 9">
            <a:extLst>
              <a:ext uri="{FF2B5EF4-FFF2-40B4-BE49-F238E27FC236}">
                <a16:creationId xmlns:a16="http://schemas.microsoft.com/office/drawing/2014/main" id="{020EA678-A162-4B79-A17E-96CF884151D3}"/>
              </a:ext>
            </a:extLst>
          </p:cNvPr>
          <p:cNvSpPr txBox="1">
            <a:spLocks/>
          </p:cNvSpPr>
          <p:nvPr/>
        </p:nvSpPr>
        <p:spPr>
          <a:xfrm>
            <a:off x="5105400" y="61152"/>
            <a:ext cx="3027219" cy="365125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75000"/>
                </a:schemeClr>
              </a:gs>
              <a:gs pos="40000">
                <a:schemeClr val="dk1">
                  <a:tint val="30000"/>
                  <a:satMod val="260000"/>
                  <a:lumMod val="84000"/>
                </a:schemeClr>
              </a:gs>
              <a:gs pos="100000">
                <a:schemeClr val="dk1">
                  <a:tint val="100000"/>
                  <a:satMod val="110000"/>
                </a:schemeClr>
              </a:gs>
            </a:gsLst>
            <a:lin ang="10800000" scaled="1"/>
            <a:tileRect/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lIns="121899" tIns="60949" rIns="121899" bIns="60949" rtlCol="0" anchor="ctr"/>
          <a:lstStyle>
            <a:defPPr rtl="0">
              <a:defRPr lang="vi-vn"/>
            </a:defPPr>
            <a:lvl1pPr marL="0" algn="ctr" defTabSz="1218987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GVHD: </a:t>
            </a:r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TS.Hoàng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Trang</a:t>
            </a:r>
            <a:endParaRPr lang="vi-VN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3" name="Hình chữ nhật: Góc Tròn 2">
            <a:extLst>
              <a:ext uri="{FF2B5EF4-FFF2-40B4-BE49-F238E27FC236}">
                <a16:creationId xmlns:a16="http://schemas.microsoft.com/office/drawing/2014/main" id="{D2585D8B-3489-4CED-89E9-73E7D2BEE784}"/>
              </a:ext>
            </a:extLst>
          </p:cNvPr>
          <p:cNvSpPr/>
          <p:nvPr/>
        </p:nvSpPr>
        <p:spPr>
          <a:xfrm>
            <a:off x="3429000" y="1219200"/>
            <a:ext cx="1905000" cy="72992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/>
              <a:t>Bắt</a:t>
            </a:r>
            <a:r>
              <a:rPr lang="en-US" sz="2800" dirty="0"/>
              <a:t> </a:t>
            </a:r>
            <a:r>
              <a:rPr lang="en-US" sz="2800" dirty="0" err="1"/>
              <a:t>đầu</a:t>
            </a:r>
            <a:endParaRPr lang="en-US" sz="2800" dirty="0"/>
          </a:p>
        </p:txBody>
      </p:sp>
      <p:sp>
        <p:nvSpPr>
          <p:cNvPr id="13" name="Mũi tên: Xuống 12">
            <a:extLst>
              <a:ext uri="{FF2B5EF4-FFF2-40B4-BE49-F238E27FC236}">
                <a16:creationId xmlns:a16="http://schemas.microsoft.com/office/drawing/2014/main" id="{18BA6690-0E38-459F-BBCF-FDF6F6235656}"/>
              </a:ext>
            </a:extLst>
          </p:cNvPr>
          <p:cNvSpPr/>
          <p:nvPr/>
        </p:nvSpPr>
        <p:spPr>
          <a:xfrm>
            <a:off x="4226791" y="1963902"/>
            <a:ext cx="345209" cy="510846"/>
          </a:xfrm>
          <a:prstGeom prst="downArrow">
            <a:avLst>
              <a:gd name="adj1" fmla="val 50000"/>
              <a:gd name="adj2" fmla="val 15972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5" name="Hình thoi 14">
            <a:extLst>
              <a:ext uri="{FF2B5EF4-FFF2-40B4-BE49-F238E27FC236}">
                <a16:creationId xmlns:a16="http://schemas.microsoft.com/office/drawing/2014/main" id="{FA4CE853-C848-4B50-B669-8A7B5FA473E8}"/>
              </a:ext>
            </a:extLst>
          </p:cNvPr>
          <p:cNvSpPr/>
          <p:nvPr/>
        </p:nvSpPr>
        <p:spPr>
          <a:xfrm>
            <a:off x="3246004" y="2516899"/>
            <a:ext cx="2392796" cy="1126299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Đọc</a:t>
            </a:r>
            <a:r>
              <a:rPr lang="en-US" sz="1800" dirty="0"/>
              <a:t> </a:t>
            </a:r>
            <a:r>
              <a:rPr lang="en-US" sz="1800" dirty="0" err="1"/>
              <a:t>và</a:t>
            </a:r>
            <a:r>
              <a:rPr lang="en-US" sz="1800" dirty="0"/>
              <a:t> </a:t>
            </a:r>
            <a:r>
              <a:rPr lang="en-US" sz="1800" dirty="0" err="1"/>
              <a:t>kết</a:t>
            </a:r>
            <a:r>
              <a:rPr lang="en-US" sz="1800" dirty="0"/>
              <a:t> </a:t>
            </a:r>
            <a:r>
              <a:rPr lang="en-US" sz="1800" dirty="0" err="1"/>
              <a:t>nối</a:t>
            </a:r>
            <a:r>
              <a:rPr lang="en-US" sz="1800" dirty="0"/>
              <a:t> </a:t>
            </a:r>
            <a:r>
              <a:rPr lang="en-US" sz="1800" dirty="0" err="1"/>
              <a:t>wiif</a:t>
            </a:r>
            <a:endParaRPr lang="en-US" sz="1800" dirty="0"/>
          </a:p>
        </p:txBody>
      </p:sp>
      <p:sp>
        <p:nvSpPr>
          <p:cNvPr id="16" name="Hình bình hành 15">
            <a:extLst>
              <a:ext uri="{FF2B5EF4-FFF2-40B4-BE49-F238E27FC236}">
                <a16:creationId xmlns:a16="http://schemas.microsoft.com/office/drawing/2014/main" id="{B98BD278-4224-49E8-A944-AC65A06E5186}"/>
              </a:ext>
            </a:extLst>
          </p:cNvPr>
          <p:cNvSpPr/>
          <p:nvPr/>
        </p:nvSpPr>
        <p:spPr>
          <a:xfrm>
            <a:off x="1524000" y="2662123"/>
            <a:ext cx="1295400" cy="981075"/>
          </a:xfrm>
          <a:prstGeom prst="parallelogra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err="1"/>
              <a:t>Hiển</a:t>
            </a:r>
            <a:r>
              <a:rPr lang="en-US" sz="1050" dirty="0"/>
              <a:t> </a:t>
            </a:r>
            <a:r>
              <a:rPr lang="en-US" sz="1050" dirty="0" err="1"/>
              <a:t>thị</a:t>
            </a:r>
            <a:r>
              <a:rPr lang="en-US" sz="1050" dirty="0"/>
              <a:t> ap </a:t>
            </a:r>
            <a:r>
              <a:rPr lang="en-US" sz="1050" dirty="0" err="1"/>
              <a:t>và</a:t>
            </a:r>
            <a:r>
              <a:rPr lang="en-US" sz="1050" dirty="0"/>
              <a:t> </a:t>
            </a:r>
            <a:r>
              <a:rPr lang="en-US" sz="1050" dirty="0" err="1"/>
              <a:t>tạo</a:t>
            </a:r>
            <a:r>
              <a:rPr lang="en-US" sz="1050" dirty="0"/>
              <a:t> web server</a:t>
            </a:r>
          </a:p>
        </p:txBody>
      </p:sp>
      <p:sp>
        <p:nvSpPr>
          <p:cNvPr id="18" name="Lưu đồ: Điểm Kết Thúc 17">
            <a:extLst>
              <a:ext uri="{FF2B5EF4-FFF2-40B4-BE49-F238E27FC236}">
                <a16:creationId xmlns:a16="http://schemas.microsoft.com/office/drawing/2014/main" id="{FBFFB7E2-F185-4583-B8B5-EE60B1C64DAE}"/>
              </a:ext>
            </a:extLst>
          </p:cNvPr>
          <p:cNvSpPr/>
          <p:nvPr/>
        </p:nvSpPr>
        <p:spPr>
          <a:xfrm>
            <a:off x="1524000" y="3952875"/>
            <a:ext cx="1115291" cy="1143000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Nhận</a:t>
            </a:r>
            <a:r>
              <a:rPr lang="en-US" sz="1800" dirty="0"/>
              <a:t> IP </a:t>
            </a:r>
            <a:r>
              <a:rPr lang="en-US" sz="1800" dirty="0" err="1"/>
              <a:t>và</a:t>
            </a:r>
            <a:r>
              <a:rPr lang="en-US" sz="1800" dirty="0"/>
              <a:t> Pass</a:t>
            </a:r>
          </a:p>
        </p:txBody>
      </p:sp>
      <p:cxnSp>
        <p:nvCxnSpPr>
          <p:cNvPr id="20" name="Đường kết nối: Mũi tên Gấp khúc 19">
            <a:extLst>
              <a:ext uri="{FF2B5EF4-FFF2-40B4-BE49-F238E27FC236}">
                <a16:creationId xmlns:a16="http://schemas.microsoft.com/office/drawing/2014/main" id="{69F684A3-40CA-42AB-B352-81B1BB35E07F}"/>
              </a:ext>
            </a:extLst>
          </p:cNvPr>
          <p:cNvCxnSpPr>
            <a:cxnSpLocks/>
            <a:stCxn id="15" idx="1"/>
            <a:endCxn id="16" idx="2"/>
          </p:cNvCxnSpPr>
          <p:nvPr/>
        </p:nvCxnSpPr>
        <p:spPr>
          <a:xfrm rot="10800000" flipV="1">
            <a:off x="2696766" y="3080049"/>
            <a:ext cx="549238" cy="72612"/>
          </a:xfrm>
          <a:prstGeom prst="bentConnector3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Đường kết nối Mũi tên Thẳng 21">
            <a:extLst>
              <a:ext uri="{FF2B5EF4-FFF2-40B4-BE49-F238E27FC236}">
                <a16:creationId xmlns:a16="http://schemas.microsoft.com/office/drawing/2014/main" id="{F1390F33-AB2E-445F-82AD-B50CE9F37CD1}"/>
              </a:ext>
            </a:extLst>
          </p:cNvPr>
          <p:cNvCxnSpPr>
            <a:stCxn id="16" idx="3"/>
            <a:endCxn id="18" idx="0"/>
          </p:cNvCxnSpPr>
          <p:nvPr/>
        </p:nvCxnSpPr>
        <p:spPr>
          <a:xfrm>
            <a:off x="2049066" y="3643198"/>
            <a:ext cx="32580" cy="309677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Đường kết nối: Mũi tên Gấp khúc 23">
            <a:extLst>
              <a:ext uri="{FF2B5EF4-FFF2-40B4-BE49-F238E27FC236}">
                <a16:creationId xmlns:a16="http://schemas.microsoft.com/office/drawing/2014/main" id="{8896FBD5-64DD-4699-99FB-3BB2FBF70A42}"/>
              </a:ext>
            </a:extLst>
          </p:cNvPr>
          <p:cNvCxnSpPr>
            <a:stCxn id="18" idx="2"/>
          </p:cNvCxnSpPr>
          <p:nvPr/>
        </p:nvCxnSpPr>
        <p:spPr>
          <a:xfrm rot="5400000" flipH="1">
            <a:off x="-97415" y="2916815"/>
            <a:ext cx="3419475" cy="938646"/>
          </a:xfrm>
          <a:prstGeom prst="bentConnector3">
            <a:avLst>
              <a:gd name="adj1" fmla="val -6685"/>
            </a:avLst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Đường kết nối Mũi tên Thẳng 25">
            <a:extLst>
              <a:ext uri="{FF2B5EF4-FFF2-40B4-BE49-F238E27FC236}">
                <a16:creationId xmlns:a16="http://schemas.microsoft.com/office/drawing/2014/main" id="{C2203826-0561-4698-9C56-F3D45B3DFA8C}"/>
              </a:ext>
            </a:extLst>
          </p:cNvPr>
          <p:cNvCxnSpPr>
            <a:endCxn id="3" idx="1"/>
          </p:cNvCxnSpPr>
          <p:nvPr/>
        </p:nvCxnSpPr>
        <p:spPr>
          <a:xfrm flipV="1">
            <a:off x="1219200" y="1584161"/>
            <a:ext cx="2209800" cy="9223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Hộp Văn bản 28">
            <a:extLst>
              <a:ext uri="{FF2B5EF4-FFF2-40B4-BE49-F238E27FC236}">
                <a16:creationId xmlns:a16="http://schemas.microsoft.com/office/drawing/2014/main" id="{C9C933C9-EEA3-4234-B27F-AC36BBA73850}"/>
              </a:ext>
            </a:extLst>
          </p:cNvPr>
          <p:cNvSpPr txBox="1"/>
          <p:nvPr/>
        </p:nvSpPr>
        <p:spPr>
          <a:xfrm>
            <a:off x="2819400" y="2662123"/>
            <a:ext cx="761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erro</a:t>
            </a:r>
            <a:endParaRPr lang="en-US" sz="2000" dirty="0"/>
          </a:p>
        </p:txBody>
      </p:sp>
      <p:cxnSp>
        <p:nvCxnSpPr>
          <p:cNvPr id="32" name="Đường kết nối: Mũi tên Gấp khúc 31">
            <a:extLst>
              <a:ext uri="{FF2B5EF4-FFF2-40B4-BE49-F238E27FC236}">
                <a16:creationId xmlns:a16="http://schemas.microsoft.com/office/drawing/2014/main" id="{15EF5F0D-5960-440F-ACEC-F8BC92256363}"/>
              </a:ext>
            </a:extLst>
          </p:cNvPr>
          <p:cNvCxnSpPr>
            <a:cxnSpLocks/>
            <a:stCxn id="15" idx="3"/>
          </p:cNvCxnSpPr>
          <p:nvPr/>
        </p:nvCxnSpPr>
        <p:spPr>
          <a:xfrm flipV="1">
            <a:off x="5638800" y="2331539"/>
            <a:ext cx="95250" cy="748510"/>
          </a:xfrm>
          <a:prstGeom prst="bentConnector2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Đường kết nối Mũi tên Thẳng 34">
            <a:extLst>
              <a:ext uri="{FF2B5EF4-FFF2-40B4-BE49-F238E27FC236}">
                <a16:creationId xmlns:a16="http://schemas.microsoft.com/office/drawing/2014/main" id="{C1F1BA19-0CAA-4BAA-A211-1EC9932076D1}"/>
              </a:ext>
            </a:extLst>
          </p:cNvPr>
          <p:cNvCxnSpPr>
            <a:cxnSpLocks/>
          </p:cNvCxnSpPr>
          <p:nvPr/>
        </p:nvCxnSpPr>
        <p:spPr>
          <a:xfrm>
            <a:off x="5726544" y="2331539"/>
            <a:ext cx="636156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Hình bình hành 35">
            <a:extLst>
              <a:ext uri="{FF2B5EF4-FFF2-40B4-BE49-F238E27FC236}">
                <a16:creationId xmlns:a16="http://schemas.microsoft.com/office/drawing/2014/main" id="{B301FAE8-331A-4155-8B72-316DFB5447F4}"/>
              </a:ext>
            </a:extLst>
          </p:cNvPr>
          <p:cNvSpPr/>
          <p:nvPr/>
        </p:nvSpPr>
        <p:spPr>
          <a:xfrm>
            <a:off x="6088496" y="1404938"/>
            <a:ext cx="2522104" cy="1871661"/>
          </a:xfrm>
          <a:prstGeom prst="parallelogra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1800" dirty="0" err="1">
                <a:solidFill>
                  <a:prstClr val="white"/>
                </a:solidFill>
              </a:rPr>
              <a:t>Kiểm</a:t>
            </a:r>
            <a:r>
              <a:rPr lang="en-US" sz="1800" dirty="0">
                <a:solidFill>
                  <a:prstClr val="white"/>
                </a:solidFill>
              </a:rPr>
              <a:t> </a:t>
            </a:r>
            <a:r>
              <a:rPr lang="en-US" sz="1800" dirty="0" err="1">
                <a:solidFill>
                  <a:prstClr val="white"/>
                </a:solidFill>
              </a:rPr>
              <a:t>tra</a:t>
            </a:r>
            <a:r>
              <a:rPr lang="en-US" sz="1800" dirty="0">
                <a:solidFill>
                  <a:prstClr val="white"/>
                </a:solidFill>
              </a:rPr>
              <a:t> </a:t>
            </a:r>
            <a:r>
              <a:rPr lang="en-US" sz="1800" dirty="0" err="1">
                <a:solidFill>
                  <a:prstClr val="white"/>
                </a:solidFill>
              </a:rPr>
              <a:t>bản</a:t>
            </a:r>
            <a:r>
              <a:rPr lang="en-US" sz="1800" dirty="0">
                <a:solidFill>
                  <a:prstClr val="white"/>
                </a:solidFill>
              </a:rPr>
              <a:t> </a:t>
            </a:r>
            <a:r>
              <a:rPr lang="en-US" sz="1800" dirty="0" err="1">
                <a:solidFill>
                  <a:prstClr val="white"/>
                </a:solidFill>
              </a:rPr>
              <a:t>cập</a:t>
            </a:r>
            <a:r>
              <a:rPr lang="en-US" sz="1800" dirty="0">
                <a:solidFill>
                  <a:prstClr val="white"/>
                </a:solidFill>
              </a:rPr>
              <a:t> </a:t>
            </a:r>
            <a:r>
              <a:rPr lang="en-US" sz="1800" dirty="0" err="1">
                <a:solidFill>
                  <a:prstClr val="white"/>
                </a:solidFill>
              </a:rPr>
              <a:t>nhật</a:t>
            </a:r>
            <a:r>
              <a:rPr lang="en-US" sz="1800" dirty="0">
                <a:solidFill>
                  <a:prstClr val="white"/>
                </a:solidFill>
              </a:rPr>
              <a:t>.</a:t>
            </a:r>
          </a:p>
          <a:p>
            <a:pPr lvl="0" algn="ctr"/>
            <a:r>
              <a:rPr lang="en-US" sz="1800" dirty="0" err="1">
                <a:solidFill>
                  <a:prstClr val="white"/>
                </a:solidFill>
              </a:rPr>
              <a:t>Nếu</a:t>
            </a:r>
            <a:r>
              <a:rPr lang="en-US" sz="1800" dirty="0">
                <a:solidFill>
                  <a:prstClr val="white"/>
                </a:solidFill>
              </a:rPr>
              <a:t> </a:t>
            </a:r>
            <a:r>
              <a:rPr lang="en-US" sz="1800" dirty="0" err="1">
                <a:solidFill>
                  <a:prstClr val="white"/>
                </a:solidFill>
              </a:rPr>
              <a:t>có</a:t>
            </a:r>
            <a:r>
              <a:rPr lang="en-US" sz="1800" dirty="0">
                <a:solidFill>
                  <a:prstClr val="white"/>
                </a:solidFill>
              </a:rPr>
              <a:t> </a:t>
            </a:r>
            <a:r>
              <a:rPr lang="en-US" sz="1800" dirty="0" err="1">
                <a:solidFill>
                  <a:prstClr val="white"/>
                </a:solidFill>
              </a:rPr>
              <a:t>thì</a:t>
            </a:r>
            <a:r>
              <a:rPr lang="en-US" sz="1800" dirty="0">
                <a:solidFill>
                  <a:prstClr val="white"/>
                </a:solidFill>
              </a:rPr>
              <a:t> </a:t>
            </a:r>
            <a:r>
              <a:rPr lang="en-US" sz="1800" dirty="0" err="1">
                <a:solidFill>
                  <a:prstClr val="white"/>
                </a:solidFill>
              </a:rPr>
              <a:t>cập</a:t>
            </a:r>
            <a:r>
              <a:rPr lang="en-US" sz="1800" dirty="0">
                <a:solidFill>
                  <a:prstClr val="white"/>
                </a:solidFill>
              </a:rPr>
              <a:t> </a:t>
            </a:r>
            <a:r>
              <a:rPr lang="en-US" sz="1800" dirty="0" err="1">
                <a:solidFill>
                  <a:prstClr val="white"/>
                </a:solidFill>
              </a:rPr>
              <a:t>nhật</a:t>
            </a:r>
            <a:r>
              <a:rPr lang="en-US" sz="1800" dirty="0">
                <a:solidFill>
                  <a:prstClr val="white"/>
                </a:solidFill>
              </a:rPr>
              <a:t> </a:t>
            </a:r>
            <a:r>
              <a:rPr lang="en-US" sz="1800" dirty="0" err="1">
                <a:solidFill>
                  <a:prstClr val="white"/>
                </a:solidFill>
              </a:rPr>
              <a:t>và</a:t>
            </a:r>
            <a:r>
              <a:rPr lang="en-US" sz="1800" dirty="0">
                <a:solidFill>
                  <a:prstClr val="white"/>
                </a:solidFill>
              </a:rPr>
              <a:t> </a:t>
            </a:r>
            <a:r>
              <a:rPr lang="en-US" sz="1800" dirty="0" err="1">
                <a:solidFill>
                  <a:prstClr val="white"/>
                </a:solidFill>
              </a:rPr>
              <a:t>khởi</a:t>
            </a:r>
            <a:r>
              <a:rPr lang="en-US" sz="1800" dirty="0">
                <a:solidFill>
                  <a:prstClr val="white"/>
                </a:solidFill>
              </a:rPr>
              <a:t> </a:t>
            </a:r>
            <a:r>
              <a:rPr lang="en-US" sz="1800" dirty="0" err="1">
                <a:solidFill>
                  <a:prstClr val="white"/>
                </a:solidFill>
              </a:rPr>
              <a:t>động</a:t>
            </a:r>
            <a:r>
              <a:rPr lang="en-US" sz="1800" dirty="0">
                <a:solidFill>
                  <a:prstClr val="white"/>
                </a:solidFill>
              </a:rPr>
              <a:t> </a:t>
            </a:r>
            <a:r>
              <a:rPr lang="en-US" sz="1800" dirty="0" err="1">
                <a:solidFill>
                  <a:prstClr val="white"/>
                </a:solidFill>
              </a:rPr>
              <a:t>lại</a:t>
            </a:r>
            <a:endParaRPr lang="en-US" sz="1800" dirty="0">
              <a:solidFill>
                <a:prstClr val="white"/>
              </a:solidFill>
            </a:endParaRPr>
          </a:p>
        </p:txBody>
      </p:sp>
      <p:cxnSp>
        <p:nvCxnSpPr>
          <p:cNvPr id="38" name="Đường kết nối Mũi tên Thẳng 37">
            <a:extLst>
              <a:ext uri="{FF2B5EF4-FFF2-40B4-BE49-F238E27FC236}">
                <a16:creationId xmlns:a16="http://schemas.microsoft.com/office/drawing/2014/main" id="{7EE8B882-17DE-4A30-B3E0-AEC841942E38}"/>
              </a:ext>
            </a:extLst>
          </p:cNvPr>
          <p:cNvCxnSpPr>
            <a:stCxn id="36" idx="1"/>
          </p:cNvCxnSpPr>
          <p:nvPr/>
        </p:nvCxnSpPr>
        <p:spPr>
          <a:xfrm flipV="1">
            <a:off x="7583506" y="838200"/>
            <a:ext cx="36494" cy="566738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Đường kết nối Mũi tên Thẳng 39">
            <a:extLst>
              <a:ext uri="{FF2B5EF4-FFF2-40B4-BE49-F238E27FC236}">
                <a16:creationId xmlns:a16="http://schemas.microsoft.com/office/drawing/2014/main" id="{97D9DBFE-257B-4176-A4F8-DA619DBF0605}"/>
              </a:ext>
            </a:extLst>
          </p:cNvPr>
          <p:cNvCxnSpPr/>
          <p:nvPr/>
        </p:nvCxnSpPr>
        <p:spPr>
          <a:xfrm flipH="1">
            <a:off x="5943600" y="838200"/>
            <a:ext cx="1600200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Đường kết nối Mũi tên Thẳng 41">
            <a:extLst>
              <a:ext uri="{FF2B5EF4-FFF2-40B4-BE49-F238E27FC236}">
                <a16:creationId xmlns:a16="http://schemas.microsoft.com/office/drawing/2014/main" id="{B1755EEB-1DFA-47A5-8D83-4F3662C95FF7}"/>
              </a:ext>
            </a:extLst>
          </p:cNvPr>
          <p:cNvCxnSpPr/>
          <p:nvPr/>
        </p:nvCxnSpPr>
        <p:spPr>
          <a:xfrm>
            <a:off x="5943600" y="838200"/>
            <a:ext cx="0" cy="74596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Đường kết nối Mũi tên Thẳng 43">
            <a:extLst>
              <a:ext uri="{FF2B5EF4-FFF2-40B4-BE49-F238E27FC236}">
                <a16:creationId xmlns:a16="http://schemas.microsoft.com/office/drawing/2014/main" id="{FA64F433-F0EB-418C-AAE0-1B30511D55B9}"/>
              </a:ext>
            </a:extLst>
          </p:cNvPr>
          <p:cNvCxnSpPr>
            <a:endCxn id="3" idx="3"/>
          </p:cNvCxnSpPr>
          <p:nvPr/>
        </p:nvCxnSpPr>
        <p:spPr>
          <a:xfrm flipH="1">
            <a:off x="5334000" y="1584161"/>
            <a:ext cx="609600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Hộp Văn bản 44">
            <a:extLst>
              <a:ext uri="{FF2B5EF4-FFF2-40B4-BE49-F238E27FC236}">
                <a16:creationId xmlns:a16="http://schemas.microsoft.com/office/drawing/2014/main" id="{4AEB15AB-898B-4208-9DD0-2DE5ACC5551A}"/>
              </a:ext>
            </a:extLst>
          </p:cNvPr>
          <p:cNvSpPr txBox="1"/>
          <p:nvPr/>
        </p:nvSpPr>
        <p:spPr>
          <a:xfrm>
            <a:off x="7620000" y="859959"/>
            <a:ext cx="6612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yes</a:t>
            </a:r>
          </a:p>
        </p:txBody>
      </p:sp>
      <p:sp>
        <p:nvSpPr>
          <p:cNvPr id="46" name="Hộp Văn bản 45">
            <a:extLst>
              <a:ext uri="{FF2B5EF4-FFF2-40B4-BE49-F238E27FC236}">
                <a16:creationId xmlns:a16="http://schemas.microsoft.com/office/drawing/2014/main" id="{2C3E8BB5-F1C2-4A6D-B3D1-8FA4595FA24D}"/>
              </a:ext>
            </a:extLst>
          </p:cNvPr>
          <p:cNvSpPr txBox="1"/>
          <p:nvPr/>
        </p:nvSpPr>
        <p:spPr>
          <a:xfrm>
            <a:off x="7394745" y="3506031"/>
            <a:ext cx="6062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No</a:t>
            </a:r>
          </a:p>
        </p:txBody>
      </p:sp>
      <p:cxnSp>
        <p:nvCxnSpPr>
          <p:cNvPr id="48" name="Đường kết nối Mũi tên Thẳng 47">
            <a:extLst>
              <a:ext uri="{FF2B5EF4-FFF2-40B4-BE49-F238E27FC236}">
                <a16:creationId xmlns:a16="http://schemas.microsoft.com/office/drawing/2014/main" id="{F3949618-DDD1-45CC-8E6F-562492A789E4}"/>
              </a:ext>
            </a:extLst>
          </p:cNvPr>
          <p:cNvCxnSpPr>
            <a:stCxn id="36" idx="3"/>
          </p:cNvCxnSpPr>
          <p:nvPr/>
        </p:nvCxnSpPr>
        <p:spPr>
          <a:xfrm flipH="1">
            <a:off x="7094934" y="3276599"/>
            <a:ext cx="20656" cy="1061467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Hình bình hành 48">
            <a:extLst>
              <a:ext uri="{FF2B5EF4-FFF2-40B4-BE49-F238E27FC236}">
                <a16:creationId xmlns:a16="http://schemas.microsoft.com/office/drawing/2014/main" id="{FEA0D017-983E-4E09-84AF-2E83A30AD6CB}"/>
              </a:ext>
            </a:extLst>
          </p:cNvPr>
          <p:cNvSpPr/>
          <p:nvPr/>
        </p:nvSpPr>
        <p:spPr>
          <a:xfrm>
            <a:off x="3136648" y="3938590"/>
            <a:ext cx="3082086" cy="2028698"/>
          </a:xfrm>
          <a:prstGeom prst="parallelogra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/>
              <a:t>Lấy</a:t>
            </a:r>
            <a:r>
              <a:rPr lang="en-US" sz="2000" dirty="0"/>
              <a:t> </a:t>
            </a:r>
            <a:r>
              <a:rPr lang="en-US" sz="2000" dirty="0" err="1"/>
              <a:t>dữ</a:t>
            </a:r>
            <a:r>
              <a:rPr lang="en-US" sz="2000" dirty="0"/>
              <a:t> </a:t>
            </a:r>
            <a:r>
              <a:rPr lang="en-US" sz="2000" dirty="0" err="1"/>
              <a:t>liệu</a:t>
            </a:r>
            <a:r>
              <a:rPr lang="en-US" sz="2000" dirty="0"/>
              <a:t> </a:t>
            </a:r>
            <a:r>
              <a:rPr lang="en-US" sz="2000" dirty="0" err="1"/>
              <a:t>từ</a:t>
            </a:r>
            <a:r>
              <a:rPr lang="en-US" sz="2000" dirty="0"/>
              <a:t> web, </a:t>
            </a:r>
            <a:r>
              <a:rPr lang="en-US" sz="2000" dirty="0" err="1"/>
              <a:t>chuyển</a:t>
            </a:r>
            <a:r>
              <a:rPr lang="en-US" sz="2000" dirty="0"/>
              <a:t> </a:t>
            </a:r>
            <a:r>
              <a:rPr lang="en-US" sz="2000" dirty="0" err="1"/>
              <a:t>cho</a:t>
            </a:r>
            <a:r>
              <a:rPr lang="en-US" sz="2000" dirty="0"/>
              <a:t> </a:t>
            </a:r>
            <a:r>
              <a:rPr lang="en-US" sz="2000" dirty="0" err="1"/>
              <a:t>atmega</a:t>
            </a:r>
            <a:r>
              <a:rPr lang="en-US" sz="2000" dirty="0"/>
              <a:t> </a:t>
            </a:r>
            <a:r>
              <a:rPr lang="en-US" sz="2000" dirty="0" err="1"/>
              <a:t>và</a:t>
            </a:r>
            <a:r>
              <a:rPr lang="en-US" sz="2000" dirty="0"/>
              <a:t> </a:t>
            </a:r>
            <a:r>
              <a:rPr lang="en-US" sz="2000" dirty="0" err="1"/>
              <a:t>gửi</a:t>
            </a:r>
            <a:r>
              <a:rPr lang="en-US" sz="2000" dirty="0"/>
              <a:t> </a:t>
            </a:r>
            <a:r>
              <a:rPr lang="en-US" sz="2000" dirty="0" err="1"/>
              <a:t>lại</a:t>
            </a:r>
            <a:r>
              <a:rPr lang="en-US" sz="2000" dirty="0"/>
              <a:t> </a:t>
            </a:r>
            <a:r>
              <a:rPr lang="en-US" sz="2000" dirty="0" err="1"/>
              <a:t>dữ</a:t>
            </a:r>
            <a:r>
              <a:rPr lang="en-US" sz="2000" dirty="0"/>
              <a:t> </a:t>
            </a:r>
            <a:r>
              <a:rPr lang="en-US" sz="2000" dirty="0" err="1"/>
              <a:t>liệu</a:t>
            </a:r>
            <a:r>
              <a:rPr lang="en-US" sz="2000" dirty="0"/>
              <a:t> </a:t>
            </a:r>
            <a:r>
              <a:rPr lang="en-US" sz="2000" dirty="0" err="1"/>
              <a:t>nhận</a:t>
            </a:r>
            <a:r>
              <a:rPr lang="en-US" sz="2000" dirty="0"/>
              <a:t> đ</a:t>
            </a:r>
            <a:r>
              <a:rPr lang="vi-VN" sz="2000" dirty="0"/>
              <a:t>ư</a:t>
            </a:r>
            <a:r>
              <a:rPr lang="en-US" sz="2000" dirty="0" err="1"/>
              <a:t>ợc</a:t>
            </a:r>
            <a:r>
              <a:rPr lang="en-US" sz="2000" dirty="0"/>
              <a:t> </a:t>
            </a:r>
            <a:r>
              <a:rPr lang="en-US" sz="2000" dirty="0" err="1"/>
              <a:t>lên</a:t>
            </a:r>
            <a:r>
              <a:rPr lang="en-US" sz="2000" dirty="0"/>
              <a:t> web</a:t>
            </a:r>
          </a:p>
        </p:txBody>
      </p:sp>
      <p:cxnSp>
        <p:nvCxnSpPr>
          <p:cNvPr id="51" name="Đường kết nối Mũi tên Thẳng 50">
            <a:extLst>
              <a:ext uri="{FF2B5EF4-FFF2-40B4-BE49-F238E27FC236}">
                <a16:creationId xmlns:a16="http://schemas.microsoft.com/office/drawing/2014/main" id="{43FE439B-824C-41AD-A507-ABE939589373}"/>
              </a:ext>
            </a:extLst>
          </p:cNvPr>
          <p:cNvCxnSpPr>
            <a:cxnSpLocks/>
          </p:cNvCxnSpPr>
          <p:nvPr/>
        </p:nvCxnSpPr>
        <p:spPr>
          <a:xfrm>
            <a:off x="7094934" y="4338066"/>
            <a:ext cx="0" cy="61487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Đường kết nối Mũi tên Thẳng 52">
            <a:extLst>
              <a:ext uri="{FF2B5EF4-FFF2-40B4-BE49-F238E27FC236}">
                <a16:creationId xmlns:a16="http://schemas.microsoft.com/office/drawing/2014/main" id="{E1EBB48E-3E5D-4AB5-80A6-91CDF4849F76}"/>
              </a:ext>
            </a:extLst>
          </p:cNvPr>
          <p:cNvCxnSpPr>
            <a:cxnSpLocks/>
            <a:endCxn id="49" idx="2"/>
          </p:cNvCxnSpPr>
          <p:nvPr/>
        </p:nvCxnSpPr>
        <p:spPr>
          <a:xfrm flipH="1">
            <a:off x="5965147" y="4952939"/>
            <a:ext cx="1129787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2776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100000"/>
                <a:shade val="0"/>
                <a:satMod val="100000"/>
              </a:schemeClr>
            </a:gs>
            <a:gs pos="85000">
              <a:schemeClr val="bg2">
                <a:tint val="100000"/>
                <a:shade val="30000"/>
                <a:satMod val="100000"/>
              </a:schemeClr>
            </a:gs>
            <a:gs pos="100000">
              <a:schemeClr val="bg2">
                <a:shade val="60000"/>
                <a:satMod val="100000"/>
              </a:schemeClr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30F04E3A-374E-4EAD-8992-021CE274C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1" y="274637"/>
            <a:ext cx="7772400" cy="1173163"/>
          </a:xfrm>
        </p:spPr>
        <p:txBody>
          <a:bodyPr>
            <a:normAutofit/>
          </a:bodyPr>
          <a:lstStyle/>
          <a:p>
            <a:pPr algn="ctr"/>
            <a:r>
              <a:rPr lang="en-US" sz="4800" dirty="0"/>
              <a:t>TỔNG QUAN LUẬN VĂN</a:t>
            </a:r>
          </a:p>
        </p:txBody>
      </p:sp>
      <p:pic>
        <p:nvPicPr>
          <p:cNvPr id="6" name="Picture 3" descr="F:\Hoi sinh vien\Logo - Baner\logo\Logo-Truong.gif">
            <a:extLst>
              <a:ext uri="{FF2B5EF4-FFF2-40B4-BE49-F238E27FC236}">
                <a16:creationId xmlns:a16="http://schemas.microsoft.com/office/drawing/2014/main" id="{B08A4BC8-C489-41EB-91C0-367B4E64C668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00" y="274636"/>
            <a:ext cx="1142999" cy="1173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Chỗ dành sẵn cho Ngày tháng 8">
            <a:extLst>
              <a:ext uri="{FF2B5EF4-FFF2-40B4-BE49-F238E27FC236}">
                <a16:creationId xmlns:a16="http://schemas.microsoft.com/office/drawing/2014/main" id="{BF9A729C-0049-442D-A3BD-465DF5286B1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172663" y="6209727"/>
            <a:ext cx="2133137" cy="365125"/>
          </a:xfrm>
        </p:spPr>
        <p:txBody>
          <a:bodyPr/>
          <a:lstStyle/>
          <a:p>
            <a:pPr algn="ctr"/>
            <a:fld id="{3C53E1BA-2836-4729-9CBE-5C4DAAF8C8FB}" type="datetime1">
              <a:rPr lang="vi-VN" smtClean="0"/>
              <a:pPr algn="ctr"/>
              <a:t>15/06/2018</a:t>
            </a:fld>
            <a:endParaRPr lang="vi-VN" dirty="0"/>
          </a:p>
        </p:txBody>
      </p:sp>
      <p:sp>
        <p:nvSpPr>
          <p:cNvPr id="10" name="Chỗ dành sẵn cho Chân trang 9">
            <a:extLst>
              <a:ext uri="{FF2B5EF4-FFF2-40B4-BE49-F238E27FC236}">
                <a16:creationId xmlns:a16="http://schemas.microsoft.com/office/drawing/2014/main" id="{32FC7E83-4BC5-40EF-B610-128F8EF46E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7219" y="6196445"/>
            <a:ext cx="3124200" cy="365125"/>
          </a:xfrm>
          <a:gradFill flip="none" rotWithShape="1">
            <a:gsLst>
              <a:gs pos="0">
                <a:schemeClr val="bg2">
                  <a:lumMod val="60000"/>
                  <a:lumOff val="40000"/>
                </a:schemeClr>
              </a:gs>
              <a:gs pos="74000">
                <a:schemeClr val="accent6">
                  <a:lumMod val="45000"/>
                  <a:lumOff val="55000"/>
                </a:schemeClr>
              </a:gs>
              <a:gs pos="83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/>
          <a:lstStyle/>
          <a:p>
            <a:pPr rtl="0"/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Trần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Anh Tân</a:t>
            </a:r>
            <a:endParaRPr lang="vi-VN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11" name="Chỗ dành sẵn cho Số hiệu Bản chiếu 10">
            <a:extLst>
              <a:ext uri="{FF2B5EF4-FFF2-40B4-BE49-F238E27FC236}">
                <a16:creationId xmlns:a16="http://schemas.microsoft.com/office/drawing/2014/main" id="{130AE37D-9696-4EC1-ADEA-F94B4D6BCF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C014DD1E-5D91-48A3-AD6D-45FBA980D106}" type="slidenum">
              <a:rPr lang="vi-VN" smtClean="0"/>
              <a:pPr algn="r"/>
              <a:t>3</a:t>
            </a:fld>
            <a:endParaRPr lang="vi-VN" dirty="0"/>
          </a:p>
        </p:txBody>
      </p:sp>
      <p:sp>
        <p:nvSpPr>
          <p:cNvPr id="12" name="Chỗ dành sẵn cho Chân trang 9">
            <a:extLst>
              <a:ext uri="{FF2B5EF4-FFF2-40B4-BE49-F238E27FC236}">
                <a16:creationId xmlns:a16="http://schemas.microsoft.com/office/drawing/2014/main" id="{C24280C2-5E43-4382-8F8D-E8D4A05C8185}"/>
              </a:ext>
            </a:extLst>
          </p:cNvPr>
          <p:cNvSpPr txBox="1">
            <a:spLocks/>
          </p:cNvSpPr>
          <p:nvPr/>
        </p:nvSpPr>
        <p:spPr>
          <a:xfrm>
            <a:off x="0" y="6209727"/>
            <a:ext cx="3027219" cy="365125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75000"/>
                </a:schemeClr>
              </a:gs>
              <a:gs pos="40000">
                <a:schemeClr val="dk1">
                  <a:tint val="30000"/>
                  <a:satMod val="260000"/>
                  <a:lumMod val="84000"/>
                </a:schemeClr>
              </a:gs>
              <a:gs pos="100000">
                <a:schemeClr val="dk1">
                  <a:tint val="100000"/>
                  <a:satMod val="110000"/>
                </a:schemeClr>
              </a:gs>
            </a:gsLst>
            <a:lin ang="10800000" scaled="1"/>
            <a:tileRect/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lIns="121899" tIns="60949" rIns="121899" bIns="60949" rtlCol="0" anchor="ctr"/>
          <a:lstStyle>
            <a:defPPr rtl="0">
              <a:defRPr lang="vi-vn"/>
            </a:defPPr>
            <a:lvl1pPr marL="0" algn="ctr" defTabSz="1218987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Bộ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</a:t>
            </a:r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môn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</a:t>
            </a:r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Điện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– </a:t>
            </a:r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Điện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</a:t>
            </a:r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Tử</a:t>
            </a:r>
            <a:endParaRPr lang="vi-VN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13" name="Chỗ dành sẵn cho Chân trang 9">
            <a:extLst>
              <a:ext uri="{FF2B5EF4-FFF2-40B4-BE49-F238E27FC236}">
                <a16:creationId xmlns:a16="http://schemas.microsoft.com/office/drawing/2014/main" id="{FE37541B-796D-4542-80B9-4A345A033BD8}"/>
              </a:ext>
            </a:extLst>
          </p:cNvPr>
          <p:cNvSpPr txBox="1">
            <a:spLocks/>
          </p:cNvSpPr>
          <p:nvPr/>
        </p:nvSpPr>
        <p:spPr>
          <a:xfrm>
            <a:off x="685800" y="20513"/>
            <a:ext cx="3027219" cy="365125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75000"/>
                </a:schemeClr>
              </a:gs>
              <a:gs pos="40000">
                <a:schemeClr val="dk1">
                  <a:tint val="30000"/>
                  <a:satMod val="260000"/>
                  <a:lumMod val="84000"/>
                </a:schemeClr>
              </a:gs>
              <a:gs pos="100000">
                <a:schemeClr val="dk1">
                  <a:tint val="100000"/>
                  <a:satMod val="110000"/>
                </a:schemeClr>
              </a:gs>
            </a:gsLst>
            <a:lin ang="0" scaled="1"/>
            <a:tileRect/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lIns="121899" tIns="60949" rIns="121899" bIns="60949" rtlCol="0" anchor="ctr"/>
          <a:lstStyle>
            <a:defPPr rtl="0">
              <a:defRPr lang="vi-vn"/>
            </a:defPPr>
            <a:lvl1pPr marL="0" algn="ctr" defTabSz="1218987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Tr</a:t>
            </a:r>
            <a:r>
              <a:rPr lang="vi-VN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ư</a:t>
            </a:r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ờng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ĐH </a:t>
            </a:r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Bách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Khoa TPHCM</a:t>
            </a:r>
            <a:endParaRPr lang="vi-VN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14" name="Chỗ dành sẵn cho Chân trang 9">
            <a:extLst>
              <a:ext uri="{FF2B5EF4-FFF2-40B4-BE49-F238E27FC236}">
                <a16:creationId xmlns:a16="http://schemas.microsoft.com/office/drawing/2014/main" id="{492592CE-CA7F-4D80-9E4F-A76650BE67FF}"/>
              </a:ext>
            </a:extLst>
          </p:cNvPr>
          <p:cNvSpPr txBox="1">
            <a:spLocks/>
          </p:cNvSpPr>
          <p:nvPr/>
        </p:nvSpPr>
        <p:spPr>
          <a:xfrm>
            <a:off x="5105400" y="61152"/>
            <a:ext cx="3027219" cy="365125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75000"/>
                </a:schemeClr>
              </a:gs>
              <a:gs pos="40000">
                <a:schemeClr val="dk1">
                  <a:tint val="30000"/>
                  <a:satMod val="260000"/>
                  <a:lumMod val="84000"/>
                </a:schemeClr>
              </a:gs>
              <a:gs pos="100000">
                <a:schemeClr val="dk1">
                  <a:tint val="100000"/>
                  <a:satMod val="110000"/>
                </a:schemeClr>
              </a:gs>
            </a:gsLst>
            <a:lin ang="10800000" scaled="1"/>
            <a:tileRect/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lIns="121899" tIns="60949" rIns="121899" bIns="60949" rtlCol="0" anchor="ctr"/>
          <a:lstStyle>
            <a:defPPr rtl="0">
              <a:defRPr lang="vi-vn"/>
            </a:defPPr>
            <a:lvl1pPr marL="0" algn="ctr" defTabSz="1218987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GVHD: </a:t>
            </a:r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TS.Hoàng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Trang</a:t>
            </a:r>
            <a:endParaRPr lang="vi-VN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21988135-67B7-4D54-9C2B-7D978A97C915}"/>
              </a:ext>
            </a:extLst>
          </p:cNvPr>
          <p:cNvSpPr txBox="1"/>
          <p:nvPr/>
        </p:nvSpPr>
        <p:spPr>
          <a:xfrm>
            <a:off x="762000" y="2133600"/>
            <a:ext cx="77724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/>
              <a:t>Luận</a:t>
            </a:r>
            <a:r>
              <a:rPr lang="en-US" sz="3600" dirty="0"/>
              <a:t> </a:t>
            </a:r>
            <a:r>
              <a:rPr lang="en-US" sz="3600" dirty="0" err="1"/>
              <a:t>văn</a:t>
            </a:r>
            <a:r>
              <a:rPr lang="en-US" sz="3600" dirty="0"/>
              <a:t> </a:t>
            </a:r>
            <a:r>
              <a:rPr lang="en-US" sz="3600" dirty="0" err="1"/>
              <a:t>trình</a:t>
            </a:r>
            <a:r>
              <a:rPr lang="en-US" sz="3600" dirty="0"/>
              <a:t> </a:t>
            </a:r>
            <a:r>
              <a:rPr lang="en-US" sz="3600" dirty="0" err="1"/>
              <a:t>bầy</a:t>
            </a:r>
            <a:r>
              <a:rPr lang="en-US" sz="3600" dirty="0"/>
              <a:t> </a:t>
            </a:r>
            <a:r>
              <a:rPr lang="en-US" sz="3600" dirty="0" err="1"/>
              <a:t>về</a:t>
            </a:r>
            <a:r>
              <a:rPr lang="en-US" sz="3600" dirty="0"/>
              <a:t> </a:t>
            </a:r>
            <a:r>
              <a:rPr lang="en-US" sz="3600" dirty="0" err="1"/>
              <a:t>thiết</a:t>
            </a:r>
            <a:r>
              <a:rPr lang="en-US" sz="3600" dirty="0"/>
              <a:t> </a:t>
            </a:r>
            <a:r>
              <a:rPr lang="en-US" sz="3600" dirty="0" err="1"/>
              <a:t>bị</a:t>
            </a:r>
            <a:r>
              <a:rPr lang="en-US" sz="3600" dirty="0"/>
              <a:t> </a:t>
            </a:r>
            <a:r>
              <a:rPr lang="en-US" sz="3600" dirty="0" err="1"/>
              <a:t>điều</a:t>
            </a:r>
            <a:r>
              <a:rPr lang="en-US" sz="3600" dirty="0"/>
              <a:t> </a:t>
            </a:r>
            <a:r>
              <a:rPr lang="en-US" sz="3600" dirty="0" err="1"/>
              <a:t>khiển</a:t>
            </a:r>
            <a:r>
              <a:rPr lang="en-US" sz="3600" dirty="0"/>
              <a:t> </a:t>
            </a:r>
            <a:r>
              <a:rPr lang="en-US" sz="3600" dirty="0" err="1"/>
              <a:t>từ</a:t>
            </a:r>
            <a:r>
              <a:rPr lang="en-US" sz="3600" dirty="0"/>
              <a:t> </a:t>
            </a:r>
            <a:r>
              <a:rPr lang="en-US" sz="3600" dirty="0" err="1"/>
              <a:t>xa</a:t>
            </a:r>
            <a:r>
              <a:rPr lang="en-US" sz="3600" dirty="0"/>
              <a:t> qua </a:t>
            </a:r>
            <a:r>
              <a:rPr lang="en-US" sz="3600" dirty="0" err="1"/>
              <a:t>mạng</a:t>
            </a:r>
            <a:r>
              <a:rPr lang="en-US" sz="3600" dirty="0"/>
              <a:t> Internet </a:t>
            </a:r>
            <a:r>
              <a:rPr lang="en-US" sz="3600" dirty="0" err="1"/>
              <a:t>ứng</a:t>
            </a:r>
            <a:r>
              <a:rPr lang="en-US" sz="3600" dirty="0"/>
              <a:t> </a:t>
            </a:r>
            <a:r>
              <a:rPr lang="en-US" sz="3600" dirty="0" err="1"/>
              <a:t>dụng</a:t>
            </a:r>
            <a:r>
              <a:rPr lang="en-US" sz="3600" dirty="0"/>
              <a:t> </a:t>
            </a:r>
            <a:r>
              <a:rPr lang="en-US" sz="3600" dirty="0" err="1"/>
              <a:t>công</a:t>
            </a:r>
            <a:r>
              <a:rPr lang="en-US" sz="3600" dirty="0"/>
              <a:t> </a:t>
            </a:r>
            <a:r>
              <a:rPr lang="en-US" sz="3600" dirty="0" err="1"/>
              <a:t>nghệ</a:t>
            </a:r>
            <a:r>
              <a:rPr lang="en-US" sz="3600" dirty="0"/>
              <a:t> </a:t>
            </a:r>
            <a:r>
              <a:rPr lang="en-US" sz="3600" dirty="0" err="1"/>
              <a:t>wifi</a:t>
            </a:r>
            <a:r>
              <a:rPr lang="en-US" sz="3600" dirty="0"/>
              <a:t> </a:t>
            </a:r>
            <a:r>
              <a:rPr lang="en-US" sz="3600" dirty="0" err="1"/>
              <a:t>thông</a:t>
            </a:r>
            <a:r>
              <a:rPr lang="en-US" sz="3600" dirty="0"/>
              <a:t> qua internet. </a:t>
            </a:r>
            <a:r>
              <a:rPr lang="en-US" sz="3600" dirty="0" err="1"/>
              <a:t>Thiết</a:t>
            </a:r>
            <a:r>
              <a:rPr lang="en-US" sz="3600" dirty="0"/>
              <a:t> </a:t>
            </a:r>
            <a:r>
              <a:rPr lang="en-US" sz="3600" dirty="0" err="1"/>
              <a:t>bị</a:t>
            </a:r>
            <a:r>
              <a:rPr lang="en-US" sz="3600" dirty="0"/>
              <a:t> </a:t>
            </a:r>
            <a:r>
              <a:rPr lang="en-US" sz="3600" dirty="0" err="1"/>
              <a:t>có</a:t>
            </a:r>
            <a:r>
              <a:rPr lang="en-US" sz="3600" dirty="0"/>
              <a:t> </a:t>
            </a:r>
            <a:r>
              <a:rPr lang="en-US" sz="3600" dirty="0" err="1"/>
              <a:t>thể</a:t>
            </a:r>
            <a:r>
              <a:rPr lang="en-US" sz="3600" dirty="0"/>
              <a:t> </a:t>
            </a:r>
            <a:r>
              <a:rPr lang="en-US" sz="3600" dirty="0" err="1"/>
              <a:t>giúp</a:t>
            </a:r>
            <a:r>
              <a:rPr lang="en-US" sz="3600" dirty="0"/>
              <a:t> con ng</a:t>
            </a:r>
            <a:r>
              <a:rPr lang="vi-VN" sz="3600" dirty="0"/>
              <a:t>ư</a:t>
            </a:r>
            <a:r>
              <a:rPr lang="en-US" sz="3600" dirty="0" err="1"/>
              <a:t>ời</a:t>
            </a:r>
            <a:r>
              <a:rPr lang="en-US" sz="3600" dirty="0"/>
              <a:t> </a:t>
            </a:r>
            <a:r>
              <a:rPr lang="en-US" sz="3600" dirty="0" err="1"/>
              <a:t>điều</a:t>
            </a:r>
            <a:r>
              <a:rPr lang="en-US" sz="3600" dirty="0"/>
              <a:t> </a:t>
            </a:r>
            <a:r>
              <a:rPr lang="en-US" sz="3600" dirty="0" err="1"/>
              <a:t>khiển</a:t>
            </a:r>
            <a:r>
              <a:rPr lang="en-US" sz="3600" dirty="0"/>
              <a:t> </a:t>
            </a:r>
            <a:r>
              <a:rPr lang="en-US" sz="3600" dirty="0" err="1"/>
              <a:t>một</a:t>
            </a:r>
            <a:r>
              <a:rPr lang="en-US" sz="3600" dirty="0"/>
              <a:t> </a:t>
            </a:r>
            <a:r>
              <a:rPr lang="en-US" sz="3600" dirty="0" err="1"/>
              <a:t>hệ</a:t>
            </a:r>
            <a:r>
              <a:rPr lang="en-US" sz="3600" dirty="0"/>
              <a:t> </a:t>
            </a:r>
            <a:r>
              <a:rPr lang="en-US" sz="3600" dirty="0" err="1"/>
              <a:t>thống</a:t>
            </a:r>
            <a:r>
              <a:rPr lang="en-US" sz="3600" dirty="0"/>
              <a:t> </a:t>
            </a:r>
            <a:r>
              <a:rPr lang="en-US" sz="3600" dirty="0" err="1"/>
              <a:t>âm</a:t>
            </a:r>
            <a:r>
              <a:rPr lang="en-US" sz="3600" dirty="0"/>
              <a:t> </a:t>
            </a:r>
            <a:r>
              <a:rPr lang="en-US" sz="3600" dirty="0" err="1"/>
              <a:t>thanh</a:t>
            </a:r>
            <a:r>
              <a:rPr lang="en-US" sz="3600" dirty="0"/>
              <a:t> </a:t>
            </a:r>
            <a:r>
              <a:rPr lang="en-US" sz="3600" dirty="0" err="1"/>
              <a:t>tập</a:t>
            </a:r>
            <a:r>
              <a:rPr lang="en-US" sz="3600" dirty="0"/>
              <a:t> </a:t>
            </a:r>
            <a:r>
              <a:rPr lang="en-US" sz="3600" dirty="0" err="1"/>
              <a:t>trung</a:t>
            </a:r>
            <a:r>
              <a:rPr lang="en-US" sz="3600" dirty="0"/>
              <a:t> </a:t>
            </a:r>
            <a:r>
              <a:rPr lang="en-US" sz="3600" dirty="0" err="1"/>
              <a:t>thông</a:t>
            </a:r>
            <a:r>
              <a:rPr lang="en-US" sz="3600" dirty="0"/>
              <a:t> qua </a:t>
            </a:r>
            <a:r>
              <a:rPr lang="en-US" sz="3600" dirty="0" err="1"/>
              <a:t>thiết</a:t>
            </a:r>
            <a:r>
              <a:rPr lang="en-US" sz="3600" dirty="0"/>
              <a:t> </a:t>
            </a:r>
            <a:r>
              <a:rPr lang="en-US" sz="3600" dirty="0" err="1"/>
              <a:t>bị</a:t>
            </a:r>
            <a:r>
              <a:rPr lang="en-US" sz="3600" dirty="0"/>
              <a:t> </a:t>
            </a:r>
            <a:r>
              <a:rPr lang="en-US" sz="3600" dirty="0" err="1"/>
              <a:t>điện</a:t>
            </a:r>
            <a:r>
              <a:rPr lang="en-US" sz="3600" dirty="0"/>
              <a:t> </a:t>
            </a:r>
            <a:r>
              <a:rPr lang="en-US" sz="3600" dirty="0" err="1"/>
              <a:t>thoại</a:t>
            </a:r>
            <a:r>
              <a:rPr lang="en-US" sz="3600" dirty="0"/>
              <a:t> </a:t>
            </a:r>
            <a:r>
              <a:rPr lang="en-US" sz="3600" dirty="0" err="1"/>
              <a:t>smarthome</a:t>
            </a:r>
            <a:r>
              <a:rPr lang="en-US" sz="3600" dirty="0"/>
              <a:t> </a:t>
            </a:r>
            <a:r>
              <a:rPr lang="en-US" sz="3600" dirty="0" err="1"/>
              <a:t>androi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328273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ctrTitle"/>
          </p:nvPr>
        </p:nvSpPr>
        <p:spPr>
          <a:xfrm>
            <a:off x="1219200" y="584201"/>
            <a:ext cx="6553200" cy="1015999"/>
          </a:xfrm>
        </p:spPr>
        <p:txBody>
          <a:bodyPr rtlCol="0"/>
          <a:lstStyle/>
          <a:p>
            <a:pPr algn="ctr" rtl="0"/>
            <a:r>
              <a:rPr lang="en-US" dirty="0"/>
              <a:t>KẾT QUẢ</a:t>
            </a:r>
            <a:endParaRPr lang="vi-VN" dirty="0"/>
          </a:p>
        </p:txBody>
      </p:sp>
      <p:sp>
        <p:nvSpPr>
          <p:cNvPr id="6" name="Chỗ dành sẵn cho Ngày tháng 8">
            <a:extLst>
              <a:ext uri="{FF2B5EF4-FFF2-40B4-BE49-F238E27FC236}">
                <a16:creationId xmlns:a16="http://schemas.microsoft.com/office/drawing/2014/main" id="{CBC61027-C0DB-47CC-A4C3-FAFCA966637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172663" y="6209727"/>
            <a:ext cx="2133137" cy="365125"/>
          </a:xfrm>
        </p:spPr>
        <p:txBody>
          <a:bodyPr/>
          <a:lstStyle/>
          <a:p>
            <a:pPr algn="ctr"/>
            <a:fld id="{3C53E1BA-2836-4729-9CBE-5C4DAAF8C8FB}" type="datetime1">
              <a:rPr lang="vi-VN" smtClean="0"/>
              <a:pPr algn="ctr"/>
              <a:t>15/06/2018</a:t>
            </a:fld>
            <a:endParaRPr lang="vi-VN" dirty="0"/>
          </a:p>
        </p:txBody>
      </p:sp>
      <p:sp>
        <p:nvSpPr>
          <p:cNvPr id="7" name="Chỗ dành sẵn cho Chân trang 9">
            <a:extLst>
              <a:ext uri="{FF2B5EF4-FFF2-40B4-BE49-F238E27FC236}">
                <a16:creationId xmlns:a16="http://schemas.microsoft.com/office/drawing/2014/main" id="{261FCBCB-89C5-462E-9A0C-8AA2E84C37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7219" y="6196445"/>
            <a:ext cx="3124200" cy="365125"/>
          </a:xfrm>
          <a:gradFill flip="none" rotWithShape="1">
            <a:gsLst>
              <a:gs pos="0">
                <a:schemeClr val="bg2">
                  <a:lumMod val="60000"/>
                  <a:lumOff val="40000"/>
                </a:schemeClr>
              </a:gs>
              <a:gs pos="74000">
                <a:schemeClr val="accent6">
                  <a:lumMod val="45000"/>
                  <a:lumOff val="55000"/>
                </a:schemeClr>
              </a:gs>
              <a:gs pos="83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/>
          <a:lstStyle/>
          <a:p>
            <a:pPr rtl="0"/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Trần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Anh Tân</a:t>
            </a:r>
            <a:endParaRPr lang="vi-VN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8" name="Chỗ dành sẵn cho Số hiệu Bản chiếu 10">
            <a:extLst>
              <a:ext uri="{FF2B5EF4-FFF2-40B4-BE49-F238E27FC236}">
                <a16:creationId xmlns:a16="http://schemas.microsoft.com/office/drawing/2014/main" id="{A8BCD272-B64C-439A-B726-300A672E59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24801" y="6356353"/>
            <a:ext cx="762000" cy="365125"/>
          </a:xfrm>
        </p:spPr>
        <p:txBody>
          <a:bodyPr/>
          <a:lstStyle/>
          <a:p>
            <a:pPr algn="r"/>
            <a:fld id="{C014DD1E-5D91-48A3-AD6D-45FBA980D106}" type="slidenum">
              <a:rPr lang="vi-VN" smtClean="0"/>
              <a:pPr algn="r"/>
              <a:t>30</a:t>
            </a:fld>
            <a:endParaRPr lang="vi-VN" dirty="0"/>
          </a:p>
        </p:txBody>
      </p:sp>
      <p:sp>
        <p:nvSpPr>
          <p:cNvPr id="9" name="Chỗ dành sẵn cho Chân trang 9">
            <a:extLst>
              <a:ext uri="{FF2B5EF4-FFF2-40B4-BE49-F238E27FC236}">
                <a16:creationId xmlns:a16="http://schemas.microsoft.com/office/drawing/2014/main" id="{0408D738-1CFF-4A28-8206-B814A3898716}"/>
              </a:ext>
            </a:extLst>
          </p:cNvPr>
          <p:cNvSpPr txBox="1">
            <a:spLocks/>
          </p:cNvSpPr>
          <p:nvPr/>
        </p:nvSpPr>
        <p:spPr>
          <a:xfrm>
            <a:off x="0" y="6209727"/>
            <a:ext cx="3027219" cy="365125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75000"/>
                </a:schemeClr>
              </a:gs>
              <a:gs pos="40000">
                <a:schemeClr val="dk1">
                  <a:tint val="30000"/>
                  <a:satMod val="260000"/>
                  <a:lumMod val="84000"/>
                </a:schemeClr>
              </a:gs>
              <a:gs pos="100000">
                <a:schemeClr val="dk1">
                  <a:tint val="100000"/>
                  <a:satMod val="110000"/>
                </a:schemeClr>
              </a:gs>
            </a:gsLst>
            <a:lin ang="10800000" scaled="1"/>
            <a:tileRect/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lIns="121899" tIns="60949" rIns="121899" bIns="60949" rtlCol="0" anchor="ctr"/>
          <a:lstStyle>
            <a:defPPr rtl="0">
              <a:defRPr lang="vi-vn"/>
            </a:defPPr>
            <a:lvl1pPr marL="0" algn="ctr" defTabSz="1218987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Bộ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</a:t>
            </a:r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môn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</a:t>
            </a:r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Điện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– </a:t>
            </a:r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Điện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</a:t>
            </a:r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Tử</a:t>
            </a:r>
            <a:endParaRPr lang="vi-VN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10" name="Chỗ dành sẵn cho Chân trang 9">
            <a:extLst>
              <a:ext uri="{FF2B5EF4-FFF2-40B4-BE49-F238E27FC236}">
                <a16:creationId xmlns:a16="http://schemas.microsoft.com/office/drawing/2014/main" id="{8A48CEC3-2E48-45A8-9505-5BCA15FC5081}"/>
              </a:ext>
            </a:extLst>
          </p:cNvPr>
          <p:cNvSpPr txBox="1">
            <a:spLocks/>
          </p:cNvSpPr>
          <p:nvPr/>
        </p:nvSpPr>
        <p:spPr>
          <a:xfrm>
            <a:off x="685800" y="20513"/>
            <a:ext cx="3027219" cy="365125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75000"/>
                </a:schemeClr>
              </a:gs>
              <a:gs pos="40000">
                <a:schemeClr val="dk1">
                  <a:tint val="30000"/>
                  <a:satMod val="260000"/>
                  <a:lumMod val="84000"/>
                </a:schemeClr>
              </a:gs>
              <a:gs pos="100000">
                <a:schemeClr val="dk1">
                  <a:tint val="100000"/>
                  <a:satMod val="110000"/>
                </a:schemeClr>
              </a:gs>
            </a:gsLst>
            <a:lin ang="0" scaled="1"/>
            <a:tileRect/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lIns="121899" tIns="60949" rIns="121899" bIns="60949" rtlCol="0" anchor="ctr"/>
          <a:lstStyle>
            <a:defPPr rtl="0">
              <a:defRPr lang="vi-vn"/>
            </a:defPPr>
            <a:lvl1pPr marL="0" algn="ctr" defTabSz="1218987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Tr</a:t>
            </a:r>
            <a:r>
              <a:rPr lang="vi-VN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ư</a:t>
            </a:r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ờng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ĐH </a:t>
            </a:r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Bách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Khoa TPHCM</a:t>
            </a:r>
            <a:endParaRPr lang="vi-VN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11" name="Chỗ dành sẵn cho Chân trang 9">
            <a:extLst>
              <a:ext uri="{FF2B5EF4-FFF2-40B4-BE49-F238E27FC236}">
                <a16:creationId xmlns:a16="http://schemas.microsoft.com/office/drawing/2014/main" id="{020EA678-A162-4B79-A17E-96CF884151D3}"/>
              </a:ext>
            </a:extLst>
          </p:cNvPr>
          <p:cNvSpPr txBox="1">
            <a:spLocks/>
          </p:cNvSpPr>
          <p:nvPr/>
        </p:nvSpPr>
        <p:spPr>
          <a:xfrm>
            <a:off x="5105400" y="61152"/>
            <a:ext cx="3027219" cy="365125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75000"/>
                </a:schemeClr>
              </a:gs>
              <a:gs pos="40000">
                <a:schemeClr val="dk1">
                  <a:tint val="30000"/>
                  <a:satMod val="260000"/>
                  <a:lumMod val="84000"/>
                </a:schemeClr>
              </a:gs>
              <a:gs pos="100000">
                <a:schemeClr val="dk1">
                  <a:tint val="100000"/>
                  <a:satMod val="110000"/>
                </a:schemeClr>
              </a:gs>
            </a:gsLst>
            <a:lin ang="10800000" scaled="1"/>
            <a:tileRect/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lIns="121899" tIns="60949" rIns="121899" bIns="60949" rtlCol="0" anchor="ctr"/>
          <a:lstStyle>
            <a:defPPr rtl="0">
              <a:defRPr lang="vi-vn"/>
            </a:defPPr>
            <a:lvl1pPr marL="0" algn="ctr" defTabSz="1218987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GVHD: </a:t>
            </a:r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TS.Hoàng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Trang</a:t>
            </a:r>
            <a:endParaRPr lang="vi-VN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pic>
        <p:nvPicPr>
          <p:cNvPr id="12" name="Hình ảnh 11">
            <a:extLst>
              <a:ext uri="{FF2B5EF4-FFF2-40B4-BE49-F238E27FC236}">
                <a16:creationId xmlns:a16="http://schemas.microsoft.com/office/drawing/2014/main" id="{B614143C-443C-41E1-AA21-94B1941C5E97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791" y="1641191"/>
            <a:ext cx="5372100" cy="402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036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30F04E3A-374E-4EAD-8992-021CE274C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1" y="274637"/>
            <a:ext cx="7772400" cy="1173163"/>
          </a:xfrm>
        </p:spPr>
        <p:txBody>
          <a:bodyPr>
            <a:normAutofit/>
          </a:bodyPr>
          <a:lstStyle/>
          <a:p>
            <a:pPr algn="ctr"/>
            <a:r>
              <a:rPr lang="en-US" sz="4800" dirty="0"/>
              <a:t>KẾT QUẢ</a:t>
            </a:r>
          </a:p>
        </p:txBody>
      </p:sp>
      <p:pic>
        <p:nvPicPr>
          <p:cNvPr id="6" name="Picture 3" descr="F:\Hoi sinh vien\Logo - Baner\logo\Logo-Truong.gif">
            <a:extLst>
              <a:ext uri="{FF2B5EF4-FFF2-40B4-BE49-F238E27FC236}">
                <a16:creationId xmlns:a16="http://schemas.microsoft.com/office/drawing/2014/main" id="{B08A4BC8-C489-41EB-91C0-367B4E64C668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00" y="274636"/>
            <a:ext cx="1142999" cy="1173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Chỗ dành sẵn cho Ngày tháng 8">
            <a:extLst>
              <a:ext uri="{FF2B5EF4-FFF2-40B4-BE49-F238E27FC236}">
                <a16:creationId xmlns:a16="http://schemas.microsoft.com/office/drawing/2014/main" id="{BF9A729C-0049-442D-A3BD-465DF5286B1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172663" y="6209727"/>
            <a:ext cx="2133137" cy="365125"/>
          </a:xfrm>
        </p:spPr>
        <p:txBody>
          <a:bodyPr/>
          <a:lstStyle/>
          <a:p>
            <a:pPr algn="ctr"/>
            <a:fld id="{3C53E1BA-2836-4729-9CBE-5C4DAAF8C8FB}" type="datetime1">
              <a:rPr lang="vi-VN" smtClean="0"/>
              <a:pPr algn="ctr"/>
              <a:t>15/06/2018</a:t>
            </a:fld>
            <a:endParaRPr lang="vi-VN" dirty="0"/>
          </a:p>
        </p:txBody>
      </p:sp>
      <p:sp>
        <p:nvSpPr>
          <p:cNvPr id="10" name="Chỗ dành sẵn cho Chân trang 9">
            <a:extLst>
              <a:ext uri="{FF2B5EF4-FFF2-40B4-BE49-F238E27FC236}">
                <a16:creationId xmlns:a16="http://schemas.microsoft.com/office/drawing/2014/main" id="{32FC7E83-4BC5-40EF-B610-128F8EF46E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7219" y="6196445"/>
            <a:ext cx="3124200" cy="365125"/>
          </a:xfrm>
          <a:gradFill flip="none" rotWithShape="1">
            <a:gsLst>
              <a:gs pos="0">
                <a:schemeClr val="bg2">
                  <a:lumMod val="60000"/>
                  <a:lumOff val="40000"/>
                </a:schemeClr>
              </a:gs>
              <a:gs pos="74000">
                <a:schemeClr val="accent6">
                  <a:lumMod val="45000"/>
                  <a:lumOff val="55000"/>
                </a:schemeClr>
              </a:gs>
              <a:gs pos="83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/>
          <a:lstStyle/>
          <a:p>
            <a:pPr rtl="0"/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Trần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Anh Tân</a:t>
            </a:r>
            <a:endParaRPr lang="vi-VN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11" name="Chỗ dành sẵn cho Số hiệu Bản chiếu 10">
            <a:extLst>
              <a:ext uri="{FF2B5EF4-FFF2-40B4-BE49-F238E27FC236}">
                <a16:creationId xmlns:a16="http://schemas.microsoft.com/office/drawing/2014/main" id="{130AE37D-9696-4EC1-ADEA-F94B4D6BCF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C014DD1E-5D91-48A3-AD6D-45FBA980D106}" type="slidenum">
              <a:rPr lang="vi-VN" smtClean="0"/>
              <a:pPr algn="r"/>
              <a:t>31</a:t>
            </a:fld>
            <a:endParaRPr lang="vi-VN" dirty="0"/>
          </a:p>
        </p:txBody>
      </p:sp>
      <p:sp>
        <p:nvSpPr>
          <p:cNvPr id="12" name="Chỗ dành sẵn cho Chân trang 9">
            <a:extLst>
              <a:ext uri="{FF2B5EF4-FFF2-40B4-BE49-F238E27FC236}">
                <a16:creationId xmlns:a16="http://schemas.microsoft.com/office/drawing/2014/main" id="{C24280C2-5E43-4382-8F8D-E8D4A05C8185}"/>
              </a:ext>
            </a:extLst>
          </p:cNvPr>
          <p:cNvSpPr txBox="1">
            <a:spLocks/>
          </p:cNvSpPr>
          <p:nvPr/>
        </p:nvSpPr>
        <p:spPr>
          <a:xfrm>
            <a:off x="0" y="6209727"/>
            <a:ext cx="3027219" cy="365125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75000"/>
                </a:schemeClr>
              </a:gs>
              <a:gs pos="40000">
                <a:schemeClr val="dk1">
                  <a:tint val="30000"/>
                  <a:satMod val="260000"/>
                  <a:lumMod val="84000"/>
                </a:schemeClr>
              </a:gs>
              <a:gs pos="100000">
                <a:schemeClr val="dk1">
                  <a:tint val="100000"/>
                  <a:satMod val="110000"/>
                </a:schemeClr>
              </a:gs>
            </a:gsLst>
            <a:lin ang="10800000" scaled="1"/>
            <a:tileRect/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lIns="121899" tIns="60949" rIns="121899" bIns="60949" rtlCol="0" anchor="ctr"/>
          <a:lstStyle>
            <a:defPPr rtl="0">
              <a:defRPr lang="vi-vn"/>
            </a:defPPr>
            <a:lvl1pPr marL="0" algn="ctr" defTabSz="1218987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Bộ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</a:t>
            </a:r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môn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</a:t>
            </a:r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Điện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– </a:t>
            </a:r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Điện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</a:t>
            </a:r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Tử</a:t>
            </a:r>
            <a:endParaRPr lang="vi-VN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13" name="Chỗ dành sẵn cho Chân trang 9">
            <a:extLst>
              <a:ext uri="{FF2B5EF4-FFF2-40B4-BE49-F238E27FC236}">
                <a16:creationId xmlns:a16="http://schemas.microsoft.com/office/drawing/2014/main" id="{FE37541B-796D-4542-80B9-4A345A033BD8}"/>
              </a:ext>
            </a:extLst>
          </p:cNvPr>
          <p:cNvSpPr txBox="1">
            <a:spLocks/>
          </p:cNvSpPr>
          <p:nvPr/>
        </p:nvSpPr>
        <p:spPr>
          <a:xfrm>
            <a:off x="685800" y="20513"/>
            <a:ext cx="3027219" cy="365125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75000"/>
                </a:schemeClr>
              </a:gs>
              <a:gs pos="40000">
                <a:schemeClr val="dk1">
                  <a:tint val="30000"/>
                  <a:satMod val="260000"/>
                  <a:lumMod val="84000"/>
                </a:schemeClr>
              </a:gs>
              <a:gs pos="100000">
                <a:schemeClr val="dk1">
                  <a:tint val="100000"/>
                  <a:satMod val="110000"/>
                </a:schemeClr>
              </a:gs>
            </a:gsLst>
            <a:lin ang="0" scaled="1"/>
            <a:tileRect/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lIns="121899" tIns="60949" rIns="121899" bIns="60949" rtlCol="0" anchor="ctr"/>
          <a:lstStyle>
            <a:defPPr rtl="0">
              <a:defRPr lang="vi-vn"/>
            </a:defPPr>
            <a:lvl1pPr marL="0" algn="ctr" defTabSz="1218987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Tr</a:t>
            </a:r>
            <a:r>
              <a:rPr lang="vi-VN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ư</a:t>
            </a:r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ờng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ĐH </a:t>
            </a:r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Bách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Khoa TPHCM</a:t>
            </a:r>
            <a:endParaRPr lang="vi-VN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14" name="Chỗ dành sẵn cho Chân trang 9">
            <a:extLst>
              <a:ext uri="{FF2B5EF4-FFF2-40B4-BE49-F238E27FC236}">
                <a16:creationId xmlns:a16="http://schemas.microsoft.com/office/drawing/2014/main" id="{492592CE-CA7F-4D80-9E4F-A76650BE67FF}"/>
              </a:ext>
            </a:extLst>
          </p:cNvPr>
          <p:cNvSpPr txBox="1">
            <a:spLocks/>
          </p:cNvSpPr>
          <p:nvPr/>
        </p:nvSpPr>
        <p:spPr>
          <a:xfrm>
            <a:off x="5105400" y="61152"/>
            <a:ext cx="3027219" cy="365125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75000"/>
                </a:schemeClr>
              </a:gs>
              <a:gs pos="40000">
                <a:schemeClr val="dk1">
                  <a:tint val="30000"/>
                  <a:satMod val="260000"/>
                  <a:lumMod val="84000"/>
                </a:schemeClr>
              </a:gs>
              <a:gs pos="100000">
                <a:schemeClr val="dk1">
                  <a:tint val="100000"/>
                  <a:satMod val="110000"/>
                </a:schemeClr>
              </a:gs>
            </a:gsLst>
            <a:lin ang="10800000" scaled="1"/>
            <a:tileRect/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lIns="121899" tIns="60949" rIns="121899" bIns="60949" rtlCol="0" anchor="ctr"/>
          <a:lstStyle>
            <a:defPPr rtl="0">
              <a:defRPr lang="vi-vn"/>
            </a:defPPr>
            <a:lvl1pPr marL="0" algn="ctr" defTabSz="1218987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GVHD: </a:t>
            </a:r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TS.Hoàng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Trang</a:t>
            </a:r>
            <a:endParaRPr lang="vi-VN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pic>
        <p:nvPicPr>
          <p:cNvPr id="15" name="Hình ảnh 14">
            <a:extLst>
              <a:ext uri="{FF2B5EF4-FFF2-40B4-BE49-F238E27FC236}">
                <a16:creationId xmlns:a16="http://schemas.microsoft.com/office/drawing/2014/main" id="{53F9713D-833E-4099-B53D-1D7885538E81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3385" y="1443181"/>
            <a:ext cx="6165215" cy="4119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282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02E95D34-C252-4D64-AE00-2ED5E787CB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Videos demo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2901FBAA-79EE-43BF-9742-7B0C9911E7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D8D39B-0099-46DB-AA11-EBC8D2C082C9}" type="datetime1">
              <a:rPr lang="vi-VN" smtClean="0"/>
              <a:t>15/06/2018</a:t>
            </a:fld>
            <a:endParaRPr lang="vi-VN" dirty="0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CECEF183-E04A-4EEE-8EF6-CE1860BCDC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/>
              <a:t>Trần Anh Tân</a:t>
            </a: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432380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2C927E3E-B197-4746-86C1-643A680173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D8D39B-0099-46DB-AA11-EBC8D2C082C9}" type="datetime1">
              <a:rPr lang="vi-VN" smtClean="0"/>
              <a:t>15/06/2018</a:t>
            </a:fld>
            <a:endParaRPr lang="vi-VN" dirty="0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E3C7CB19-1160-4F16-87A6-E0A8EFFA86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/>
              <a:t>Trần Anh Tân</a:t>
            </a:r>
            <a:endParaRPr lang="vi-VN" dirty="0"/>
          </a:p>
        </p:txBody>
      </p:sp>
      <p:sp>
        <p:nvSpPr>
          <p:cNvPr id="6" name="Hình chữ nhật 5">
            <a:extLst>
              <a:ext uri="{FF2B5EF4-FFF2-40B4-BE49-F238E27FC236}">
                <a16:creationId xmlns:a16="http://schemas.microsoft.com/office/drawing/2014/main" id="{30CD7935-C0F7-4D2B-807F-009F3E6B17B7}"/>
              </a:ext>
            </a:extLst>
          </p:cNvPr>
          <p:cNvSpPr/>
          <p:nvPr/>
        </p:nvSpPr>
        <p:spPr>
          <a:xfrm>
            <a:off x="1708080" y="2967335"/>
            <a:ext cx="572785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5400" b="1" dirty="0">
                <a:ln/>
                <a:solidFill>
                  <a:schemeClr val="accent3"/>
                </a:solidFill>
              </a:rPr>
              <a:t>Thank for watching</a:t>
            </a:r>
            <a:endParaRPr lang="vi-VN" sz="5400" b="1" cap="none" spc="0" dirty="0">
              <a:ln/>
              <a:solidFill>
                <a:schemeClr val="accent3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504192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30F04E3A-374E-4EAD-8992-021CE274C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1" y="274637"/>
            <a:ext cx="7772400" cy="944563"/>
          </a:xfrm>
        </p:spPr>
        <p:txBody>
          <a:bodyPr>
            <a:normAutofit/>
          </a:bodyPr>
          <a:lstStyle/>
          <a:p>
            <a:pPr algn="ctr"/>
            <a:r>
              <a:rPr lang="en-US" sz="4800" dirty="0" err="1"/>
              <a:t>Khái</a:t>
            </a:r>
            <a:r>
              <a:rPr lang="en-US" sz="4800" dirty="0"/>
              <a:t> </a:t>
            </a:r>
            <a:r>
              <a:rPr lang="en-US" sz="4800" dirty="0" err="1"/>
              <a:t>niệm</a:t>
            </a:r>
            <a:r>
              <a:rPr lang="en-US" sz="4800" dirty="0"/>
              <a:t> </a:t>
            </a:r>
            <a:r>
              <a:rPr lang="en-US" sz="4800" dirty="0" err="1"/>
              <a:t>chung</a:t>
            </a:r>
            <a:endParaRPr lang="en-US" sz="4800" dirty="0"/>
          </a:p>
        </p:txBody>
      </p:sp>
      <p:pic>
        <p:nvPicPr>
          <p:cNvPr id="6" name="Picture 3" descr="F:\Hoi sinh vien\Logo - Baner\logo\Logo-Truong.gif">
            <a:extLst>
              <a:ext uri="{FF2B5EF4-FFF2-40B4-BE49-F238E27FC236}">
                <a16:creationId xmlns:a16="http://schemas.microsoft.com/office/drawing/2014/main" id="{B08A4BC8-C489-41EB-91C0-367B4E64C668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00" y="274636"/>
            <a:ext cx="1142999" cy="1173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Chỗ dành sẵn cho Ngày tháng 8">
            <a:extLst>
              <a:ext uri="{FF2B5EF4-FFF2-40B4-BE49-F238E27FC236}">
                <a16:creationId xmlns:a16="http://schemas.microsoft.com/office/drawing/2014/main" id="{BF9A729C-0049-442D-A3BD-465DF5286B1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172663" y="6209727"/>
            <a:ext cx="2133137" cy="365125"/>
          </a:xfrm>
        </p:spPr>
        <p:txBody>
          <a:bodyPr/>
          <a:lstStyle/>
          <a:p>
            <a:pPr algn="ctr"/>
            <a:fld id="{3C53E1BA-2836-4729-9CBE-5C4DAAF8C8FB}" type="datetime1">
              <a:rPr lang="vi-VN" smtClean="0"/>
              <a:pPr algn="ctr"/>
              <a:t>15/06/2018</a:t>
            </a:fld>
            <a:endParaRPr lang="vi-VN" dirty="0"/>
          </a:p>
        </p:txBody>
      </p:sp>
      <p:sp>
        <p:nvSpPr>
          <p:cNvPr id="10" name="Chỗ dành sẵn cho Chân trang 9">
            <a:extLst>
              <a:ext uri="{FF2B5EF4-FFF2-40B4-BE49-F238E27FC236}">
                <a16:creationId xmlns:a16="http://schemas.microsoft.com/office/drawing/2014/main" id="{32FC7E83-4BC5-40EF-B610-128F8EF46E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7219" y="6196445"/>
            <a:ext cx="3124200" cy="365125"/>
          </a:xfrm>
          <a:gradFill flip="none" rotWithShape="1">
            <a:gsLst>
              <a:gs pos="0">
                <a:schemeClr val="bg2">
                  <a:lumMod val="60000"/>
                  <a:lumOff val="40000"/>
                </a:schemeClr>
              </a:gs>
              <a:gs pos="74000">
                <a:schemeClr val="accent6">
                  <a:lumMod val="45000"/>
                  <a:lumOff val="55000"/>
                </a:schemeClr>
              </a:gs>
              <a:gs pos="83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/>
          <a:lstStyle/>
          <a:p>
            <a:pPr rtl="0"/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Trần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Anh Tân</a:t>
            </a:r>
            <a:endParaRPr lang="vi-VN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11" name="Chỗ dành sẵn cho Số hiệu Bản chiếu 10">
            <a:extLst>
              <a:ext uri="{FF2B5EF4-FFF2-40B4-BE49-F238E27FC236}">
                <a16:creationId xmlns:a16="http://schemas.microsoft.com/office/drawing/2014/main" id="{130AE37D-9696-4EC1-ADEA-F94B4D6BCF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C014DD1E-5D91-48A3-AD6D-45FBA980D106}" type="slidenum">
              <a:rPr lang="vi-VN" smtClean="0"/>
              <a:pPr algn="r"/>
              <a:t>4</a:t>
            </a:fld>
            <a:endParaRPr lang="vi-VN" dirty="0"/>
          </a:p>
        </p:txBody>
      </p:sp>
      <p:sp>
        <p:nvSpPr>
          <p:cNvPr id="12" name="Chỗ dành sẵn cho Chân trang 9">
            <a:extLst>
              <a:ext uri="{FF2B5EF4-FFF2-40B4-BE49-F238E27FC236}">
                <a16:creationId xmlns:a16="http://schemas.microsoft.com/office/drawing/2014/main" id="{C24280C2-5E43-4382-8F8D-E8D4A05C8185}"/>
              </a:ext>
            </a:extLst>
          </p:cNvPr>
          <p:cNvSpPr txBox="1">
            <a:spLocks/>
          </p:cNvSpPr>
          <p:nvPr/>
        </p:nvSpPr>
        <p:spPr>
          <a:xfrm>
            <a:off x="0" y="6209727"/>
            <a:ext cx="3027219" cy="365125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75000"/>
                </a:schemeClr>
              </a:gs>
              <a:gs pos="40000">
                <a:schemeClr val="dk1">
                  <a:tint val="30000"/>
                  <a:satMod val="260000"/>
                  <a:lumMod val="84000"/>
                </a:schemeClr>
              </a:gs>
              <a:gs pos="100000">
                <a:schemeClr val="dk1">
                  <a:tint val="100000"/>
                  <a:satMod val="110000"/>
                </a:schemeClr>
              </a:gs>
            </a:gsLst>
            <a:lin ang="10800000" scaled="1"/>
            <a:tileRect/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lIns="121899" tIns="60949" rIns="121899" bIns="60949" rtlCol="0" anchor="ctr"/>
          <a:lstStyle>
            <a:defPPr rtl="0">
              <a:defRPr lang="vi-vn"/>
            </a:defPPr>
            <a:lvl1pPr marL="0" algn="ctr" defTabSz="1218987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Bộ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</a:t>
            </a:r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môn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</a:t>
            </a:r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Điện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– </a:t>
            </a:r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Điện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</a:t>
            </a:r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Tử</a:t>
            </a:r>
            <a:endParaRPr lang="vi-VN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13" name="Chỗ dành sẵn cho Chân trang 9">
            <a:extLst>
              <a:ext uri="{FF2B5EF4-FFF2-40B4-BE49-F238E27FC236}">
                <a16:creationId xmlns:a16="http://schemas.microsoft.com/office/drawing/2014/main" id="{FE37541B-796D-4542-80B9-4A345A033BD8}"/>
              </a:ext>
            </a:extLst>
          </p:cNvPr>
          <p:cNvSpPr txBox="1">
            <a:spLocks/>
          </p:cNvSpPr>
          <p:nvPr/>
        </p:nvSpPr>
        <p:spPr>
          <a:xfrm>
            <a:off x="685800" y="20513"/>
            <a:ext cx="3027219" cy="365125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75000"/>
                </a:schemeClr>
              </a:gs>
              <a:gs pos="40000">
                <a:schemeClr val="dk1">
                  <a:tint val="30000"/>
                  <a:satMod val="260000"/>
                  <a:lumMod val="84000"/>
                </a:schemeClr>
              </a:gs>
              <a:gs pos="100000">
                <a:schemeClr val="dk1">
                  <a:tint val="100000"/>
                  <a:satMod val="110000"/>
                </a:schemeClr>
              </a:gs>
            </a:gsLst>
            <a:lin ang="0" scaled="1"/>
            <a:tileRect/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lIns="121899" tIns="60949" rIns="121899" bIns="60949" rtlCol="0" anchor="ctr"/>
          <a:lstStyle>
            <a:defPPr rtl="0">
              <a:defRPr lang="vi-vn"/>
            </a:defPPr>
            <a:lvl1pPr marL="0" algn="ctr" defTabSz="1218987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Tr</a:t>
            </a:r>
            <a:r>
              <a:rPr lang="vi-VN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ư</a:t>
            </a:r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ờng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ĐH </a:t>
            </a:r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Bách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Khoa TPHCM</a:t>
            </a:r>
            <a:endParaRPr lang="vi-VN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14" name="Chỗ dành sẵn cho Chân trang 9">
            <a:extLst>
              <a:ext uri="{FF2B5EF4-FFF2-40B4-BE49-F238E27FC236}">
                <a16:creationId xmlns:a16="http://schemas.microsoft.com/office/drawing/2014/main" id="{492592CE-CA7F-4D80-9E4F-A76650BE67FF}"/>
              </a:ext>
            </a:extLst>
          </p:cNvPr>
          <p:cNvSpPr txBox="1">
            <a:spLocks/>
          </p:cNvSpPr>
          <p:nvPr/>
        </p:nvSpPr>
        <p:spPr>
          <a:xfrm>
            <a:off x="5105400" y="61152"/>
            <a:ext cx="3027219" cy="365125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75000"/>
                </a:schemeClr>
              </a:gs>
              <a:gs pos="40000">
                <a:schemeClr val="dk1">
                  <a:tint val="30000"/>
                  <a:satMod val="260000"/>
                  <a:lumMod val="84000"/>
                </a:schemeClr>
              </a:gs>
              <a:gs pos="100000">
                <a:schemeClr val="dk1">
                  <a:tint val="100000"/>
                  <a:satMod val="110000"/>
                </a:schemeClr>
              </a:gs>
            </a:gsLst>
            <a:lin ang="10800000" scaled="1"/>
            <a:tileRect/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lIns="121899" tIns="60949" rIns="121899" bIns="60949" rtlCol="0" anchor="ctr"/>
          <a:lstStyle>
            <a:defPPr rtl="0">
              <a:defRPr lang="vi-vn"/>
            </a:defPPr>
            <a:lvl1pPr marL="0" algn="ctr" defTabSz="1218987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GVHD: </a:t>
            </a:r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TS.Hoàng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Trang</a:t>
            </a:r>
            <a:endParaRPr lang="vi-VN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graphicFrame>
        <p:nvGraphicFramePr>
          <p:cNvPr id="3" name="Sơ đồ 2">
            <a:extLst>
              <a:ext uri="{FF2B5EF4-FFF2-40B4-BE49-F238E27FC236}">
                <a16:creationId xmlns:a16="http://schemas.microsoft.com/office/drawing/2014/main" id="{0558AB34-9652-4265-B7A9-7DF9F6DBA61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7719936"/>
              </p:ext>
            </p:extLst>
          </p:nvPr>
        </p:nvGraphicFramePr>
        <p:xfrm>
          <a:off x="1524000" y="13970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493982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30F04E3A-374E-4EAD-8992-021CE274C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1" y="274637"/>
            <a:ext cx="7772400" cy="944563"/>
          </a:xfrm>
        </p:spPr>
        <p:txBody>
          <a:bodyPr>
            <a:normAutofit/>
          </a:bodyPr>
          <a:lstStyle/>
          <a:p>
            <a:pPr algn="ctr"/>
            <a:r>
              <a:rPr lang="en-US" sz="4800" dirty="0" err="1"/>
              <a:t>Khái</a:t>
            </a:r>
            <a:r>
              <a:rPr lang="en-US" sz="4800" dirty="0"/>
              <a:t> </a:t>
            </a:r>
            <a:r>
              <a:rPr lang="en-US" sz="4800" dirty="0" err="1"/>
              <a:t>niệm</a:t>
            </a:r>
            <a:r>
              <a:rPr lang="en-US" sz="4800" dirty="0"/>
              <a:t> </a:t>
            </a:r>
            <a:r>
              <a:rPr lang="en-US" sz="4800" dirty="0" err="1"/>
              <a:t>chung</a:t>
            </a:r>
            <a:endParaRPr lang="en-US" sz="4800" dirty="0"/>
          </a:p>
        </p:txBody>
      </p:sp>
      <p:pic>
        <p:nvPicPr>
          <p:cNvPr id="6" name="Picture 3" descr="F:\Hoi sinh vien\Logo - Baner\logo\Logo-Truong.gif">
            <a:extLst>
              <a:ext uri="{FF2B5EF4-FFF2-40B4-BE49-F238E27FC236}">
                <a16:creationId xmlns:a16="http://schemas.microsoft.com/office/drawing/2014/main" id="{B08A4BC8-C489-41EB-91C0-367B4E64C668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00" y="274636"/>
            <a:ext cx="1142999" cy="1173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Chỗ dành sẵn cho Ngày tháng 8">
            <a:extLst>
              <a:ext uri="{FF2B5EF4-FFF2-40B4-BE49-F238E27FC236}">
                <a16:creationId xmlns:a16="http://schemas.microsoft.com/office/drawing/2014/main" id="{BF9A729C-0049-442D-A3BD-465DF5286B1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172663" y="6209727"/>
            <a:ext cx="2133137" cy="365125"/>
          </a:xfrm>
        </p:spPr>
        <p:txBody>
          <a:bodyPr/>
          <a:lstStyle/>
          <a:p>
            <a:pPr algn="ctr"/>
            <a:fld id="{3C53E1BA-2836-4729-9CBE-5C4DAAF8C8FB}" type="datetime1">
              <a:rPr lang="vi-VN" smtClean="0"/>
              <a:pPr algn="ctr"/>
              <a:t>15/06/2018</a:t>
            </a:fld>
            <a:endParaRPr lang="vi-VN" dirty="0"/>
          </a:p>
        </p:txBody>
      </p:sp>
      <p:sp>
        <p:nvSpPr>
          <p:cNvPr id="10" name="Chỗ dành sẵn cho Chân trang 9">
            <a:extLst>
              <a:ext uri="{FF2B5EF4-FFF2-40B4-BE49-F238E27FC236}">
                <a16:creationId xmlns:a16="http://schemas.microsoft.com/office/drawing/2014/main" id="{32FC7E83-4BC5-40EF-B610-128F8EF46E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7219" y="6196445"/>
            <a:ext cx="3124200" cy="365125"/>
          </a:xfrm>
          <a:gradFill flip="none" rotWithShape="1">
            <a:gsLst>
              <a:gs pos="0">
                <a:schemeClr val="bg2">
                  <a:lumMod val="60000"/>
                  <a:lumOff val="40000"/>
                </a:schemeClr>
              </a:gs>
              <a:gs pos="74000">
                <a:schemeClr val="accent6">
                  <a:lumMod val="45000"/>
                  <a:lumOff val="55000"/>
                </a:schemeClr>
              </a:gs>
              <a:gs pos="83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/>
          <a:lstStyle/>
          <a:p>
            <a:pPr rtl="0"/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Trần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Anh Tân</a:t>
            </a:r>
            <a:endParaRPr lang="vi-VN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11" name="Chỗ dành sẵn cho Số hiệu Bản chiếu 10">
            <a:extLst>
              <a:ext uri="{FF2B5EF4-FFF2-40B4-BE49-F238E27FC236}">
                <a16:creationId xmlns:a16="http://schemas.microsoft.com/office/drawing/2014/main" id="{130AE37D-9696-4EC1-ADEA-F94B4D6BCF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C014DD1E-5D91-48A3-AD6D-45FBA980D106}" type="slidenum">
              <a:rPr lang="vi-VN" smtClean="0"/>
              <a:pPr algn="r"/>
              <a:t>5</a:t>
            </a:fld>
            <a:endParaRPr lang="vi-VN" dirty="0"/>
          </a:p>
        </p:txBody>
      </p:sp>
      <p:sp>
        <p:nvSpPr>
          <p:cNvPr id="12" name="Chỗ dành sẵn cho Chân trang 9">
            <a:extLst>
              <a:ext uri="{FF2B5EF4-FFF2-40B4-BE49-F238E27FC236}">
                <a16:creationId xmlns:a16="http://schemas.microsoft.com/office/drawing/2014/main" id="{C24280C2-5E43-4382-8F8D-E8D4A05C8185}"/>
              </a:ext>
            </a:extLst>
          </p:cNvPr>
          <p:cNvSpPr txBox="1">
            <a:spLocks/>
          </p:cNvSpPr>
          <p:nvPr/>
        </p:nvSpPr>
        <p:spPr>
          <a:xfrm>
            <a:off x="0" y="6209727"/>
            <a:ext cx="3027219" cy="365125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75000"/>
                </a:schemeClr>
              </a:gs>
              <a:gs pos="40000">
                <a:schemeClr val="dk1">
                  <a:tint val="30000"/>
                  <a:satMod val="260000"/>
                  <a:lumMod val="84000"/>
                </a:schemeClr>
              </a:gs>
              <a:gs pos="100000">
                <a:schemeClr val="dk1">
                  <a:tint val="100000"/>
                  <a:satMod val="110000"/>
                </a:schemeClr>
              </a:gs>
            </a:gsLst>
            <a:lin ang="10800000" scaled="1"/>
            <a:tileRect/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lIns="121899" tIns="60949" rIns="121899" bIns="60949" rtlCol="0" anchor="ctr"/>
          <a:lstStyle>
            <a:defPPr rtl="0">
              <a:defRPr lang="vi-vn"/>
            </a:defPPr>
            <a:lvl1pPr marL="0" algn="ctr" defTabSz="1218987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Bộ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</a:t>
            </a:r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môn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</a:t>
            </a:r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Điện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– </a:t>
            </a:r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Điện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</a:t>
            </a:r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Tử</a:t>
            </a:r>
            <a:endParaRPr lang="vi-VN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13" name="Chỗ dành sẵn cho Chân trang 9">
            <a:extLst>
              <a:ext uri="{FF2B5EF4-FFF2-40B4-BE49-F238E27FC236}">
                <a16:creationId xmlns:a16="http://schemas.microsoft.com/office/drawing/2014/main" id="{FE37541B-796D-4542-80B9-4A345A033BD8}"/>
              </a:ext>
            </a:extLst>
          </p:cNvPr>
          <p:cNvSpPr txBox="1">
            <a:spLocks/>
          </p:cNvSpPr>
          <p:nvPr/>
        </p:nvSpPr>
        <p:spPr>
          <a:xfrm>
            <a:off x="685800" y="20513"/>
            <a:ext cx="3027219" cy="365125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75000"/>
                </a:schemeClr>
              </a:gs>
              <a:gs pos="40000">
                <a:schemeClr val="dk1">
                  <a:tint val="30000"/>
                  <a:satMod val="260000"/>
                  <a:lumMod val="84000"/>
                </a:schemeClr>
              </a:gs>
              <a:gs pos="100000">
                <a:schemeClr val="dk1">
                  <a:tint val="100000"/>
                  <a:satMod val="110000"/>
                </a:schemeClr>
              </a:gs>
            </a:gsLst>
            <a:lin ang="0" scaled="1"/>
            <a:tileRect/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lIns="121899" tIns="60949" rIns="121899" bIns="60949" rtlCol="0" anchor="ctr"/>
          <a:lstStyle>
            <a:defPPr rtl="0">
              <a:defRPr lang="vi-vn"/>
            </a:defPPr>
            <a:lvl1pPr marL="0" algn="ctr" defTabSz="1218987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Tr</a:t>
            </a:r>
            <a:r>
              <a:rPr lang="vi-VN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ư</a:t>
            </a:r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ờng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ĐH </a:t>
            </a:r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Bách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Khoa TPHCM</a:t>
            </a:r>
            <a:endParaRPr lang="vi-VN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14" name="Chỗ dành sẵn cho Chân trang 9">
            <a:extLst>
              <a:ext uri="{FF2B5EF4-FFF2-40B4-BE49-F238E27FC236}">
                <a16:creationId xmlns:a16="http://schemas.microsoft.com/office/drawing/2014/main" id="{492592CE-CA7F-4D80-9E4F-A76650BE67FF}"/>
              </a:ext>
            </a:extLst>
          </p:cNvPr>
          <p:cNvSpPr txBox="1">
            <a:spLocks/>
          </p:cNvSpPr>
          <p:nvPr/>
        </p:nvSpPr>
        <p:spPr>
          <a:xfrm>
            <a:off x="5105400" y="61152"/>
            <a:ext cx="3027219" cy="365125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75000"/>
                </a:schemeClr>
              </a:gs>
              <a:gs pos="40000">
                <a:schemeClr val="dk1">
                  <a:tint val="30000"/>
                  <a:satMod val="260000"/>
                  <a:lumMod val="84000"/>
                </a:schemeClr>
              </a:gs>
              <a:gs pos="100000">
                <a:schemeClr val="dk1">
                  <a:tint val="100000"/>
                  <a:satMod val="110000"/>
                </a:schemeClr>
              </a:gs>
            </a:gsLst>
            <a:lin ang="10800000" scaled="1"/>
            <a:tileRect/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lIns="121899" tIns="60949" rIns="121899" bIns="60949" rtlCol="0" anchor="ctr"/>
          <a:lstStyle>
            <a:defPPr rtl="0">
              <a:defRPr lang="vi-vn"/>
            </a:defPPr>
            <a:lvl1pPr marL="0" algn="ctr" defTabSz="1218987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GVHD: </a:t>
            </a:r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TS.Hoàng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Trang</a:t>
            </a:r>
            <a:endParaRPr lang="vi-VN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graphicFrame>
        <p:nvGraphicFramePr>
          <p:cNvPr id="3" name="Sơ đồ 2">
            <a:extLst>
              <a:ext uri="{FF2B5EF4-FFF2-40B4-BE49-F238E27FC236}">
                <a16:creationId xmlns:a16="http://schemas.microsoft.com/office/drawing/2014/main" id="{0558AB34-9652-4265-B7A9-7DF9F6DBA61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85328874"/>
              </p:ext>
            </p:extLst>
          </p:nvPr>
        </p:nvGraphicFramePr>
        <p:xfrm>
          <a:off x="1524000" y="1397000"/>
          <a:ext cx="6553200" cy="584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5" name="Picture 2">
            <a:extLst>
              <a:ext uri="{FF2B5EF4-FFF2-40B4-BE49-F238E27FC236}">
                <a16:creationId xmlns:a16="http://schemas.microsoft.com/office/drawing/2014/main" id="{1A023E05-D70D-494D-934B-0BEDDA87C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3609" y="1748909"/>
            <a:ext cx="6781800" cy="44342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33478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30F04E3A-374E-4EAD-8992-021CE274C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1" y="274637"/>
            <a:ext cx="7772400" cy="944563"/>
          </a:xfrm>
        </p:spPr>
        <p:txBody>
          <a:bodyPr>
            <a:normAutofit/>
          </a:bodyPr>
          <a:lstStyle/>
          <a:p>
            <a:pPr algn="ctr"/>
            <a:r>
              <a:rPr lang="en-US" sz="4800" dirty="0"/>
              <a:t>HTTP </a:t>
            </a:r>
            <a:r>
              <a:rPr lang="en-US" sz="4800" dirty="0" err="1"/>
              <a:t>và</a:t>
            </a:r>
            <a:r>
              <a:rPr lang="en-US" sz="4800" dirty="0"/>
              <a:t> HTTPS</a:t>
            </a:r>
          </a:p>
        </p:txBody>
      </p:sp>
      <p:pic>
        <p:nvPicPr>
          <p:cNvPr id="6" name="Picture 3" descr="F:\Hoi sinh vien\Logo - Baner\logo\Logo-Truong.gif">
            <a:extLst>
              <a:ext uri="{FF2B5EF4-FFF2-40B4-BE49-F238E27FC236}">
                <a16:creationId xmlns:a16="http://schemas.microsoft.com/office/drawing/2014/main" id="{B08A4BC8-C489-41EB-91C0-367B4E64C668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00" y="274636"/>
            <a:ext cx="1142999" cy="1173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Chỗ dành sẵn cho Ngày tháng 8">
            <a:extLst>
              <a:ext uri="{FF2B5EF4-FFF2-40B4-BE49-F238E27FC236}">
                <a16:creationId xmlns:a16="http://schemas.microsoft.com/office/drawing/2014/main" id="{BF9A729C-0049-442D-A3BD-465DF5286B1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172663" y="6209727"/>
            <a:ext cx="2133137" cy="365125"/>
          </a:xfrm>
        </p:spPr>
        <p:txBody>
          <a:bodyPr/>
          <a:lstStyle/>
          <a:p>
            <a:pPr algn="ctr"/>
            <a:fld id="{3C53E1BA-2836-4729-9CBE-5C4DAAF8C8FB}" type="datetime1">
              <a:rPr lang="vi-VN" smtClean="0"/>
              <a:pPr algn="ctr"/>
              <a:t>15/06/2018</a:t>
            </a:fld>
            <a:endParaRPr lang="vi-VN" dirty="0"/>
          </a:p>
        </p:txBody>
      </p:sp>
      <p:sp>
        <p:nvSpPr>
          <p:cNvPr id="10" name="Chỗ dành sẵn cho Chân trang 9">
            <a:extLst>
              <a:ext uri="{FF2B5EF4-FFF2-40B4-BE49-F238E27FC236}">
                <a16:creationId xmlns:a16="http://schemas.microsoft.com/office/drawing/2014/main" id="{32FC7E83-4BC5-40EF-B610-128F8EF46E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7219" y="6196445"/>
            <a:ext cx="3124200" cy="365125"/>
          </a:xfrm>
          <a:gradFill flip="none" rotWithShape="1">
            <a:gsLst>
              <a:gs pos="0">
                <a:schemeClr val="bg2">
                  <a:lumMod val="60000"/>
                  <a:lumOff val="40000"/>
                </a:schemeClr>
              </a:gs>
              <a:gs pos="74000">
                <a:schemeClr val="accent6">
                  <a:lumMod val="45000"/>
                  <a:lumOff val="55000"/>
                </a:schemeClr>
              </a:gs>
              <a:gs pos="83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/>
          <a:lstStyle/>
          <a:p>
            <a:pPr rtl="0"/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Trần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Anh Tân</a:t>
            </a:r>
            <a:endParaRPr lang="vi-VN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11" name="Chỗ dành sẵn cho Số hiệu Bản chiếu 10">
            <a:extLst>
              <a:ext uri="{FF2B5EF4-FFF2-40B4-BE49-F238E27FC236}">
                <a16:creationId xmlns:a16="http://schemas.microsoft.com/office/drawing/2014/main" id="{130AE37D-9696-4EC1-ADEA-F94B4D6BCF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C014DD1E-5D91-48A3-AD6D-45FBA980D106}" type="slidenum">
              <a:rPr lang="vi-VN" smtClean="0"/>
              <a:pPr algn="r"/>
              <a:t>6</a:t>
            </a:fld>
            <a:endParaRPr lang="vi-VN" dirty="0"/>
          </a:p>
        </p:txBody>
      </p:sp>
      <p:sp>
        <p:nvSpPr>
          <p:cNvPr id="12" name="Chỗ dành sẵn cho Chân trang 9">
            <a:extLst>
              <a:ext uri="{FF2B5EF4-FFF2-40B4-BE49-F238E27FC236}">
                <a16:creationId xmlns:a16="http://schemas.microsoft.com/office/drawing/2014/main" id="{C24280C2-5E43-4382-8F8D-E8D4A05C8185}"/>
              </a:ext>
            </a:extLst>
          </p:cNvPr>
          <p:cNvSpPr txBox="1">
            <a:spLocks/>
          </p:cNvSpPr>
          <p:nvPr/>
        </p:nvSpPr>
        <p:spPr>
          <a:xfrm>
            <a:off x="0" y="6209727"/>
            <a:ext cx="3027219" cy="365125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75000"/>
                </a:schemeClr>
              </a:gs>
              <a:gs pos="40000">
                <a:schemeClr val="dk1">
                  <a:tint val="30000"/>
                  <a:satMod val="260000"/>
                  <a:lumMod val="84000"/>
                </a:schemeClr>
              </a:gs>
              <a:gs pos="100000">
                <a:schemeClr val="dk1">
                  <a:tint val="100000"/>
                  <a:satMod val="110000"/>
                </a:schemeClr>
              </a:gs>
            </a:gsLst>
            <a:lin ang="10800000" scaled="1"/>
            <a:tileRect/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lIns="121899" tIns="60949" rIns="121899" bIns="60949" rtlCol="0" anchor="ctr"/>
          <a:lstStyle>
            <a:defPPr rtl="0">
              <a:defRPr lang="vi-vn"/>
            </a:defPPr>
            <a:lvl1pPr marL="0" algn="ctr" defTabSz="1218987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Bộ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</a:t>
            </a:r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môn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</a:t>
            </a:r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Điện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– </a:t>
            </a:r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Điện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</a:t>
            </a:r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Tử</a:t>
            </a:r>
            <a:endParaRPr lang="vi-VN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13" name="Chỗ dành sẵn cho Chân trang 9">
            <a:extLst>
              <a:ext uri="{FF2B5EF4-FFF2-40B4-BE49-F238E27FC236}">
                <a16:creationId xmlns:a16="http://schemas.microsoft.com/office/drawing/2014/main" id="{FE37541B-796D-4542-80B9-4A345A033BD8}"/>
              </a:ext>
            </a:extLst>
          </p:cNvPr>
          <p:cNvSpPr txBox="1">
            <a:spLocks/>
          </p:cNvSpPr>
          <p:nvPr/>
        </p:nvSpPr>
        <p:spPr>
          <a:xfrm>
            <a:off x="685800" y="20513"/>
            <a:ext cx="3027219" cy="365125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75000"/>
                </a:schemeClr>
              </a:gs>
              <a:gs pos="40000">
                <a:schemeClr val="dk1">
                  <a:tint val="30000"/>
                  <a:satMod val="260000"/>
                  <a:lumMod val="84000"/>
                </a:schemeClr>
              </a:gs>
              <a:gs pos="100000">
                <a:schemeClr val="dk1">
                  <a:tint val="100000"/>
                  <a:satMod val="110000"/>
                </a:schemeClr>
              </a:gs>
            </a:gsLst>
            <a:lin ang="0" scaled="1"/>
            <a:tileRect/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lIns="121899" tIns="60949" rIns="121899" bIns="60949" rtlCol="0" anchor="ctr"/>
          <a:lstStyle>
            <a:defPPr rtl="0">
              <a:defRPr lang="vi-vn"/>
            </a:defPPr>
            <a:lvl1pPr marL="0" algn="ctr" defTabSz="1218987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Tr</a:t>
            </a:r>
            <a:r>
              <a:rPr lang="vi-VN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ư</a:t>
            </a:r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ờng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ĐH </a:t>
            </a:r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Bách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Khoa TPHCM</a:t>
            </a:r>
            <a:endParaRPr lang="vi-VN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14" name="Chỗ dành sẵn cho Chân trang 9">
            <a:extLst>
              <a:ext uri="{FF2B5EF4-FFF2-40B4-BE49-F238E27FC236}">
                <a16:creationId xmlns:a16="http://schemas.microsoft.com/office/drawing/2014/main" id="{492592CE-CA7F-4D80-9E4F-A76650BE67FF}"/>
              </a:ext>
            </a:extLst>
          </p:cNvPr>
          <p:cNvSpPr txBox="1">
            <a:spLocks/>
          </p:cNvSpPr>
          <p:nvPr/>
        </p:nvSpPr>
        <p:spPr>
          <a:xfrm>
            <a:off x="5105400" y="61152"/>
            <a:ext cx="3027219" cy="365125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75000"/>
                </a:schemeClr>
              </a:gs>
              <a:gs pos="40000">
                <a:schemeClr val="dk1">
                  <a:tint val="30000"/>
                  <a:satMod val="260000"/>
                  <a:lumMod val="84000"/>
                </a:schemeClr>
              </a:gs>
              <a:gs pos="100000">
                <a:schemeClr val="dk1">
                  <a:tint val="100000"/>
                  <a:satMod val="110000"/>
                </a:schemeClr>
              </a:gs>
            </a:gsLst>
            <a:lin ang="10800000" scaled="1"/>
            <a:tileRect/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lIns="121899" tIns="60949" rIns="121899" bIns="60949" rtlCol="0" anchor="ctr"/>
          <a:lstStyle>
            <a:defPPr rtl="0">
              <a:defRPr lang="vi-vn"/>
            </a:defPPr>
            <a:lvl1pPr marL="0" algn="ctr" defTabSz="1218987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GVHD: </a:t>
            </a:r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TS.Hoàng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Trang</a:t>
            </a:r>
            <a:endParaRPr lang="vi-VN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graphicFrame>
        <p:nvGraphicFramePr>
          <p:cNvPr id="3" name="Sơ đồ 2">
            <a:extLst>
              <a:ext uri="{FF2B5EF4-FFF2-40B4-BE49-F238E27FC236}">
                <a16:creationId xmlns:a16="http://schemas.microsoft.com/office/drawing/2014/main" id="{0558AB34-9652-4265-B7A9-7DF9F6DBA61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39242568"/>
              </p:ext>
            </p:extLst>
          </p:nvPr>
        </p:nvGraphicFramePr>
        <p:xfrm>
          <a:off x="838200" y="1219200"/>
          <a:ext cx="7294419" cy="48439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781374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30F04E3A-374E-4EAD-8992-021CE274C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1" y="274637"/>
            <a:ext cx="7772400" cy="944563"/>
          </a:xfrm>
        </p:spPr>
        <p:txBody>
          <a:bodyPr>
            <a:normAutofit/>
          </a:bodyPr>
          <a:lstStyle/>
          <a:p>
            <a:pPr algn="ctr"/>
            <a:r>
              <a:rPr lang="en-US" sz="4800" dirty="0"/>
              <a:t>GET </a:t>
            </a:r>
            <a:r>
              <a:rPr lang="en-US" sz="4800" dirty="0" err="1"/>
              <a:t>và</a:t>
            </a:r>
            <a:r>
              <a:rPr lang="en-US" sz="4800" dirty="0"/>
              <a:t> POST</a:t>
            </a:r>
          </a:p>
        </p:txBody>
      </p:sp>
      <p:pic>
        <p:nvPicPr>
          <p:cNvPr id="6" name="Picture 3" descr="F:\Hoi sinh vien\Logo - Baner\logo\Logo-Truong.gif">
            <a:extLst>
              <a:ext uri="{FF2B5EF4-FFF2-40B4-BE49-F238E27FC236}">
                <a16:creationId xmlns:a16="http://schemas.microsoft.com/office/drawing/2014/main" id="{B08A4BC8-C489-41EB-91C0-367B4E64C668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00" y="274636"/>
            <a:ext cx="1142999" cy="1173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Chỗ dành sẵn cho Ngày tháng 8">
            <a:extLst>
              <a:ext uri="{FF2B5EF4-FFF2-40B4-BE49-F238E27FC236}">
                <a16:creationId xmlns:a16="http://schemas.microsoft.com/office/drawing/2014/main" id="{BF9A729C-0049-442D-A3BD-465DF5286B1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172663" y="6209727"/>
            <a:ext cx="2133137" cy="365125"/>
          </a:xfrm>
        </p:spPr>
        <p:txBody>
          <a:bodyPr/>
          <a:lstStyle/>
          <a:p>
            <a:pPr algn="ctr"/>
            <a:fld id="{3C53E1BA-2836-4729-9CBE-5C4DAAF8C8FB}" type="datetime1">
              <a:rPr lang="vi-VN" smtClean="0"/>
              <a:pPr algn="ctr"/>
              <a:t>15/06/2018</a:t>
            </a:fld>
            <a:endParaRPr lang="vi-VN" dirty="0"/>
          </a:p>
        </p:txBody>
      </p:sp>
      <p:sp>
        <p:nvSpPr>
          <p:cNvPr id="10" name="Chỗ dành sẵn cho Chân trang 9">
            <a:extLst>
              <a:ext uri="{FF2B5EF4-FFF2-40B4-BE49-F238E27FC236}">
                <a16:creationId xmlns:a16="http://schemas.microsoft.com/office/drawing/2014/main" id="{32FC7E83-4BC5-40EF-B610-128F8EF46E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7219" y="6196445"/>
            <a:ext cx="3124200" cy="365125"/>
          </a:xfrm>
          <a:gradFill flip="none" rotWithShape="1">
            <a:gsLst>
              <a:gs pos="0">
                <a:schemeClr val="bg2">
                  <a:lumMod val="60000"/>
                  <a:lumOff val="40000"/>
                </a:schemeClr>
              </a:gs>
              <a:gs pos="74000">
                <a:schemeClr val="accent6">
                  <a:lumMod val="45000"/>
                  <a:lumOff val="55000"/>
                </a:schemeClr>
              </a:gs>
              <a:gs pos="83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/>
          <a:lstStyle/>
          <a:p>
            <a:pPr rtl="0"/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Trần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Anh Tân</a:t>
            </a:r>
            <a:endParaRPr lang="vi-VN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11" name="Chỗ dành sẵn cho Số hiệu Bản chiếu 10">
            <a:extLst>
              <a:ext uri="{FF2B5EF4-FFF2-40B4-BE49-F238E27FC236}">
                <a16:creationId xmlns:a16="http://schemas.microsoft.com/office/drawing/2014/main" id="{130AE37D-9696-4EC1-ADEA-F94B4D6BCF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C014DD1E-5D91-48A3-AD6D-45FBA980D106}" type="slidenum">
              <a:rPr lang="vi-VN" smtClean="0"/>
              <a:pPr algn="r"/>
              <a:t>7</a:t>
            </a:fld>
            <a:endParaRPr lang="vi-VN" dirty="0"/>
          </a:p>
        </p:txBody>
      </p:sp>
      <p:sp>
        <p:nvSpPr>
          <p:cNvPr id="12" name="Chỗ dành sẵn cho Chân trang 9">
            <a:extLst>
              <a:ext uri="{FF2B5EF4-FFF2-40B4-BE49-F238E27FC236}">
                <a16:creationId xmlns:a16="http://schemas.microsoft.com/office/drawing/2014/main" id="{C24280C2-5E43-4382-8F8D-E8D4A05C8185}"/>
              </a:ext>
            </a:extLst>
          </p:cNvPr>
          <p:cNvSpPr txBox="1">
            <a:spLocks/>
          </p:cNvSpPr>
          <p:nvPr/>
        </p:nvSpPr>
        <p:spPr>
          <a:xfrm>
            <a:off x="0" y="6209727"/>
            <a:ext cx="3027219" cy="365125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75000"/>
                </a:schemeClr>
              </a:gs>
              <a:gs pos="40000">
                <a:schemeClr val="dk1">
                  <a:tint val="30000"/>
                  <a:satMod val="260000"/>
                  <a:lumMod val="84000"/>
                </a:schemeClr>
              </a:gs>
              <a:gs pos="100000">
                <a:schemeClr val="dk1">
                  <a:tint val="100000"/>
                  <a:satMod val="110000"/>
                </a:schemeClr>
              </a:gs>
            </a:gsLst>
            <a:lin ang="10800000" scaled="1"/>
            <a:tileRect/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lIns="121899" tIns="60949" rIns="121899" bIns="60949" rtlCol="0" anchor="ctr"/>
          <a:lstStyle>
            <a:defPPr rtl="0">
              <a:defRPr lang="vi-vn"/>
            </a:defPPr>
            <a:lvl1pPr marL="0" algn="ctr" defTabSz="1218987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Bộ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</a:t>
            </a:r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môn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</a:t>
            </a:r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Điện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– </a:t>
            </a:r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Điện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</a:t>
            </a:r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Tử</a:t>
            </a:r>
            <a:endParaRPr lang="vi-VN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13" name="Chỗ dành sẵn cho Chân trang 9">
            <a:extLst>
              <a:ext uri="{FF2B5EF4-FFF2-40B4-BE49-F238E27FC236}">
                <a16:creationId xmlns:a16="http://schemas.microsoft.com/office/drawing/2014/main" id="{FE37541B-796D-4542-80B9-4A345A033BD8}"/>
              </a:ext>
            </a:extLst>
          </p:cNvPr>
          <p:cNvSpPr txBox="1">
            <a:spLocks/>
          </p:cNvSpPr>
          <p:nvPr/>
        </p:nvSpPr>
        <p:spPr>
          <a:xfrm>
            <a:off x="685800" y="20513"/>
            <a:ext cx="3027219" cy="365125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75000"/>
                </a:schemeClr>
              </a:gs>
              <a:gs pos="40000">
                <a:schemeClr val="dk1">
                  <a:tint val="30000"/>
                  <a:satMod val="260000"/>
                  <a:lumMod val="84000"/>
                </a:schemeClr>
              </a:gs>
              <a:gs pos="100000">
                <a:schemeClr val="dk1">
                  <a:tint val="100000"/>
                  <a:satMod val="110000"/>
                </a:schemeClr>
              </a:gs>
            </a:gsLst>
            <a:lin ang="0" scaled="1"/>
            <a:tileRect/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lIns="121899" tIns="60949" rIns="121899" bIns="60949" rtlCol="0" anchor="ctr"/>
          <a:lstStyle>
            <a:defPPr rtl="0">
              <a:defRPr lang="vi-vn"/>
            </a:defPPr>
            <a:lvl1pPr marL="0" algn="ctr" defTabSz="1218987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Tr</a:t>
            </a:r>
            <a:r>
              <a:rPr lang="vi-VN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ư</a:t>
            </a:r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ờng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ĐH </a:t>
            </a:r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Bách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Khoa TPHCM</a:t>
            </a:r>
            <a:endParaRPr lang="vi-VN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14" name="Chỗ dành sẵn cho Chân trang 9">
            <a:extLst>
              <a:ext uri="{FF2B5EF4-FFF2-40B4-BE49-F238E27FC236}">
                <a16:creationId xmlns:a16="http://schemas.microsoft.com/office/drawing/2014/main" id="{492592CE-CA7F-4D80-9E4F-A76650BE67FF}"/>
              </a:ext>
            </a:extLst>
          </p:cNvPr>
          <p:cNvSpPr txBox="1">
            <a:spLocks/>
          </p:cNvSpPr>
          <p:nvPr/>
        </p:nvSpPr>
        <p:spPr>
          <a:xfrm>
            <a:off x="5105400" y="61152"/>
            <a:ext cx="3027219" cy="365125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75000"/>
                </a:schemeClr>
              </a:gs>
              <a:gs pos="40000">
                <a:schemeClr val="dk1">
                  <a:tint val="30000"/>
                  <a:satMod val="260000"/>
                  <a:lumMod val="84000"/>
                </a:schemeClr>
              </a:gs>
              <a:gs pos="100000">
                <a:schemeClr val="dk1">
                  <a:tint val="100000"/>
                  <a:satMod val="110000"/>
                </a:schemeClr>
              </a:gs>
            </a:gsLst>
            <a:lin ang="10800000" scaled="1"/>
            <a:tileRect/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lIns="121899" tIns="60949" rIns="121899" bIns="60949" rtlCol="0" anchor="ctr"/>
          <a:lstStyle>
            <a:defPPr rtl="0">
              <a:defRPr lang="vi-vn"/>
            </a:defPPr>
            <a:lvl1pPr marL="0" algn="ctr" defTabSz="1218987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GVHD: </a:t>
            </a:r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TS.Hoàng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Trang</a:t>
            </a:r>
            <a:endParaRPr lang="vi-VN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graphicFrame>
        <p:nvGraphicFramePr>
          <p:cNvPr id="3" name="Sơ đồ 2">
            <a:extLst>
              <a:ext uri="{FF2B5EF4-FFF2-40B4-BE49-F238E27FC236}">
                <a16:creationId xmlns:a16="http://schemas.microsoft.com/office/drawing/2014/main" id="{0558AB34-9652-4265-B7A9-7DF9F6DBA61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51364741"/>
              </p:ext>
            </p:extLst>
          </p:nvPr>
        </p:nvGraphicFramePr>
        <p:xfrm>
          <a:off x="1524000" y="1396999"/>
          <a:ext cx="6553200" cy="46661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941657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30F04E3A-374E-4EAD-8992-021CE274C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1" y="274637"/>
            <a:ext cx="7772400" cy="944563"/>
          </a:xfrm>
        </p:spPr>
        <p:txBody>
          <a:bodyPr>
            <a:normAutofit/>
          </a:bodyPr>
          <a:lstStyle/>
          <a:p>
            <a:pPr algn="ctr"/>
            <a:r>
              <a:rPr lang="en-US" sz="4800" dirty="0"/>
              <a:t>GET </a:t>
            </a:r>
            <a:r>
              <a:rPr lang="en-US" sz="4800" dirty="0" err="1"/>
              <a:t>và</a:t>
            </a:r>
            <a:r>
              <a:rPr lang="en-US" sz="4800" dirty="0"/>
              <a:t> POST</a:t>
            </a:r>
          </a:p>
        </p:txBody>
      </p:sp>
      <p:pic>
        <p:nvPicPr>
          <p:cNvPr id="6" name="Picture 3" descr="F:\Hoi sinh vien\Logo - Baner\logo\Logo-Truong.gif">
            <a:extLst>
              <a:ext uri="{FF2B5EF4-FFF2-40B4-BE49-F238E27FC236}">
                <a16:creationId xmlns:a16="http://schemas.microsoft.com/office/drawing/2014/main" id="{B08A4BC8-C489-41EB-91C0-367B4E64C668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00" y="274636"/>
            <a:ext cx="1142999" cy="1173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Chỗ dành sẵn cho Ngày tháng 8">
            <a:extLst>
              <a:ext uri="{FF2B5EF4-FFF2-40B4-BE49-F238E27FC236}">
                <a16:creationId xmlns:a16="http://schemas.microsoft.com/office/drawing/2014/main" id="{BF9A729C-0049-442D-A3BD-465DF5286B1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172663" y="6209727"/>
            <a:ext cx="2133137" cy="365125"/>
          </a:xfrm>
        </p:spPr>
        <p:txBody>
          <a:bodyPr/>
          <a:lstStyle/>
          <a:p>
            <a:pPr algn="ctr"/>
            <a:fld id="{3C53E1BA-2836-4729-9CBE-5C4DAAF8C8FB}" type="datetime1">
              <a:rPr lang="vi-VN" smtClean="0"/>
              <a:pPr algn="ctr"/>
              <a:t>15/06/2018</a:t>
            </a:fld>
            <a:endParaRPr lang="vi-VN" dirty="0"/>
          </a:p>
        </p:txBody>
      </p:sp>
      <p:sp>
        <p:nvSpPr>
          <p:cNvPr id="10" name="Chỗ dành sẵn cho Chân trang 9">
            <a:extLst>
              <a:ext uri="{FF2B5EF4-FFF2-40B4-BE49-F238E27FC236}">
                <a16:creationId xmlns:a16="http://schemas.microsoft.com/office/drawing/2014/main" id="{32FC7E83-4BC5-40EF-B610-128F8EF46E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7219" y="6196445"/>
            <a:ext cx="3124200" cy="365125"/>
          </a:xfrm>
          <a:gradFill flip="none" rotWithShape="1">
            <a:gsLst>
              <a:gs pos="0">
                <a:schemeClr val="bg2">
                  <a:lumMod val="60000"/>
                  <a:lumOff val="40000"/>
                </a:schemeClr>
              </a:gs>
              <a:gs pos="74000">
                <a:schemeClr val="accent6">
                  <a:lumMod val="45000"/>
                  <a:lumOff val="55000"/>
                </a:schemeClr>
              </a:gs>
              <a:gs pos="83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/>
          <a:lstStyle/>
          <a:p>
            <a:pPr rtl="0"/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Trần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Anh Tân</a:t>
            </a:r>
            <a:endParaRPr lang="vi-VN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11" name="Chỗ dành sẵn cho Số hiệu Bản chiếu 10">
            <a:extLst>
              <a:ext uri="{FF2B5EF4-FFF2-40B4-BE49-F238E27FC236}">
                <a16:creationId xmlns:a16="http://schemas.microsoft.com/office/drawing/2014/main" id="{130AE37D-9696-4EC1-ADEA-F94B4D6BCF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C014DD1E-5D91-48A3-AD6D-45FBA980D106}" type="slidenum">
              <a:rPr lang="vi-VN" smtClean="0"/>
              <a:pPr algn="r"/>
              <a:t>8</a:t>
            </a:fld>
            <a:endParaRPr lang="vi-VN" dirty="0"/>
          </a:p>
        </p:txBody>
      </p:sp>
      <p:sp>
        <p:nvSpPr>
          <p:cNvPr id="12" name="Chỗ dành sẵn cho Chân trang 9">
            <a:extLst>
              <a:ext uri="{FF2B5EF4-FFF2-40B4-BE49-F238E27FC236}">
                <a16:creationId xmlns:a16="http://schemas.microsoft.com/office/drawing/2014/main" id="{C24280C2-5E43-4382-8F8D-E8D4A05C8185}"/>
              </a:ext>
            </a:extLst>
          </p:cNvPr>
          <p:cNvSpPr txBox="1">
            <a:spLocks/>
          </p:cNvSpPr>
          <p:nvPr/>
        </p:nvSpPr>
        <p:spPr>
          <a:xfrm>
            <a:off x="0" y="6209727"/>
            <a:ext cx="3027219" cy="365125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75000"/>
                </a:schemeClr>
              </a:gs>
              <a:gs pos="40000">
                <a:schemeClr val="dk1">
                  <a:tint val="30000"/>
                  <a:satMod val="260000"/>
                  <a:lumMod val="84000"/>
                </a:schemeClr>
              </a:gs>
              <a:gs pos="100000">
                <a:schemeClr val="dk1">
                  <a:tint val="100000"/>
                  <a:satMod val="110000"/>
                </a:schemeClr>
              </a:gs>
            </a:gsLst>
            <a:lin ang="10800000" scaled="1"/>
            <a:tileRect/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lIns="121899" tIns="60949" rIns="121899" bIns="60949" rtlCol="0" anchor="ctr"/>
          <a:lstStyle>
            <a:defPPr rtl="0">
              <a:defRPr lang="vi-vn"/>
            </a:defPPr>
            <a:lvl1pPr marL="0" algn="ctr" defTabSz="1218987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Bộ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</a:t>
            </a:r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môn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</a:t>
            </a:r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Điện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– </a:t>
            </a:r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Điện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</a:t>
            </a:r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Tử</a:t>
            </a:r>
            <a:endParaRPr lang="vi-VN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13" name="Chỗ dành sẵn cho Chân trang 9">
            <a:extLst>
              <a:ext uri="{FF2B5EF4-FFF2-40B4-BE49-F238E27FC236}">
                <a16:creationId xmlns:a16="http://schemas.microsoft.com/office/drawing/2014/main" id="{FE37541B-796D-4542-80B9-4A345A033BD8}"/>
              </a:ext>
            </a:extLst>
          </p:cNvPr>
          <p:cNvSpPr txBox="1">
            <a:spLocks/>
          </p:cNvSpPr>
          <p:nvPr/>
        </p:nvSpPr>
        <p:spPr>
          <a:xfrm>
            <a:off x="685800" y="20513"/>
            <a:ext cx="3027219" cy="365125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75000"/>
                </a:schemeClr>
              </a:gs>
              <a:gs pos="40000">
                <a:schemeClr val="dk1">
                  <a:tint val="30000"/>
                  <a:satMod val="260000"/>
                  <a:lumMod val="84000"/>
                </a:schemeClr>
              </a:gs>
              <a:gs pos="100000">
                <a:schemeClr val="dk1">
                  <a:tint val="100000"/>
                  <a:satMod val="110000"/>
                </a:schemeClr>
              </a:gs>
            </a:gsLst>
            <a:lin ang="0" scaled="1"/>
            <a:tileRect/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lIns="121899" tIns="60949" rIns="121899" bIns="60949" rtlCol="0" anchor="ctr"/>
          <a:lstStyle>
            <a:defPPr rtl="0">
              <a:defRPr lang="vi-vn"/>
            </a:defPPr>
            <a:lvl1pPr marL="0" algn="ctr" defTabSz="1218987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Tr</a:t>
            </a:r>
            <a:r>
              <a:rPr lang="vi-VN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ư</a:t>
            </a:r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ờng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ĐH </a:t>
            </a:r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Bách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Khoa TPHCM</a:t>
            </a:r>
            <a:endParaRPr lang="vi-VN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14" name="Chỗ dành sẵn cho Chân trang 9">
            <a:extLst>
              <a:ext uri="{FF2B5EF4-FFF2-40B4-BE49-F238E27FC236}">
                <a16:creationId xmlns:a16="http://schemas.microsoft.com/office/drawing/2014/main" id="{492592CE-CA7F-4D80-9E4F-A76650BE67FF}"/>
              </a:ext>
            </a:extLst>
          </p:cNvPr>
          <p:cNvSpPr txBox="1">
            <a:spLocks/>
          </p:cNvSpPr>
          <p:nvPr/>
        </p:nvSpPr>
        <p:spPr>
          <a:xfrm>
            <a:off x="5105400" y="61152"/>
            <a:ext cx="3027219" cy="365125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75000"/>
                </a:schemeClr>
              </a:gs>
              <a:gs pos="40000">
                <a:schemeClr val="dk1">
                  <a:tint val="30000"/>
                  <a:satMod val="260000"/>
                  <a:lumMod val="84000"/>
                </a:schemeClr>
              </a:gs>
              <a:gs pos="100000">
                <a:schemeClr val="dk1">
                  <a:tint val="100000"/>
                  <a:satMod val="110000"/>
                </a:schemeClr>
              </a:gs>
            </a:gsLst>
            <a:lin ang="10800000" scaled="1"/>
            <a:tileRect/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lIns="121899" tIns="60949" rIns="121899" bIns="60949" rtlCol="0" anchor="ctr"/>
          <a:lstStyle>
            <a:defPPr rtl="0">
              <a:defRPr lang="vi-vn"/>
            </a:defPPr>
            <a:lvl1pPr marL="0" algn="ctr" defTabSz="1218987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GVHD: </a:t>
            </a:r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TS.Hoàng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Trang</a:t>
            </a:r>
            <a:endParaRPr lang="vi-VN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graphicFrame>
        <p:nvGraphicFramePr>
          <p:cNvPr id="3" name="Sơ đồ 2">
            <a:extLst>
              <a:ext uri="{FF2B5EF4-FFF2-40B4-BE49-F238E27FC236}">
                <a16:creationId xmlns:a16="http://schemas.microsoft.com/office/drawing/2014/main" id="{0558AB34-9652-4265-B7A9-7DF9F6DBA61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01231376"/>
              </p:ext>
            </p:extLst>
          </p:nvPr>
        </p:nvGraphicFramePr>
        <p:xfrm>
          <a:off x="1524000" y="1396999"/>
          <a:ext cx="6553200" cy="46661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412920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30F04E3A-374E-4EAD-8992-021CE274C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1" y="274637"/>
            <a:ext cx="7772400" cy="944563"/>
          </a:xfrm>
        </p:spPr>
        <p:txBody>
          <a:bodyPr>
            <a:normAutofit/>
          </a:bodyPr>
          <a:lstStyle/>
          <a:p>
            <a:pPr algn="ctr"/>
            <a:r>
              <a:rPr lang="en-US" dirty="0" err="1"/>
              <a:t>Cập</a:t>
            </a:r>
            <a:r>
              <a:rPr lang="en-US" dirty="0"/>
              <a:t> </a:t>
            </a:r>
            <a:r>
              <a:rPr lang="en-US" dirty="0" err="1"/>
              <a:t>nhật</a:t>
            </a:r>
            <a:r>
              <a:rPr lang="en-US" dirty="0"/>
              <a:t> OTA</a:t>
            </a:r>
            <a:endParaRPr lang="en-US" sz="4800" dirty="0"/>
          </a:p>
        </p:txBody>
      </p:sp>
      <p:pic>
        <p:nvPicPr>
          <p:cNvPr id="6" name="Picture 3" descr="F:\Hoi sinh vien\Logo - Baner\logo\Logo-Truong.gif">
            <a:extLst>
              <a:ext uri="{FF2B5EF4-FFF2-40B4-BE49-F238E27FC236}">
                <a16:creationId xmlns:a16="http://schemas.microsoft.com/office/drawing/2014/main" id="{B08A4BC8-C489-41EB-91C0-367B4E64C668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00" y="274636"/>
            <a:ext cx="1142999" cy="1173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Chỗ dành sẵn cho Ngày tháng 8">
            <a:extLst>
              <a:ext uri="{FF2B5EF4-FFF2-40B4-BE49-F238E27FC236}">
                <a16:creationId xmlns:a16="http://schemas.microsoft.com/office/drawing/2014/main" id="{BF9A729C-0049-442D-A3BD-465DF5286B1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172663" y="6209727"/>
            <a:ext cx="2133137" cy="365125"/>
          </a:xfrm>
        </p:spPr>
        <p:txBody>
          <a:bodyPr/>
          <a:lstStyle/>
          <a:p>
            <a:pPr algn="ctr"/>
            <a:fld id="{3C53E1BA-2836-4729-9CBE-5C4DAAF8C8FB}" type="datetime1">
              <a:rPr lang="vi-VN" smtClean="0"/>
              <a:pPr algn="ctr"/>
              <a:t>15/06/2018</a:t>
            </a:fld>
            <a:endParaRPr lang="vi-VN" dirty="0"/>
          </a:p>
        </p:txBody>
      </p:sp>
      <p:sp>
        <p:nvSpPr>
          <p:cNvPr id="10" name="Chỗ dành sẵn cho Chân trang 9">
            <a:extLst>
              <a:ext uri="{FF2B5EF4-FFF2-40B4-BE49-F238E27FC236}">
                <a16:creationId xmlns:a16="http://schemas.microsoft.com/office/drawing/2014/main" id="{32FC7E83-4BC5-40EF-B610-128F8EF46E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7219" y="6196445"/>
            <a:ext cx="3124200" cy="365125"/>
          </a:xfrm>
          <a:gradFill flip="none" rotWithShape="1">
            <a:gsLst>
              <a:gs pos="0">
                <a:schemeClr val="bg2">
                  <a:lumMod val="60000"/>
                  <a:lumOff val="40000"/>
                </a:schemeClr>
              </a:gs>
              <a:gs pos="74000">
                <a:schemeClr val="accent6">
                  <a:lumMod val="45000"/>
                  <a:lumOff val="55000"/>
                </a:schemeClr>
              </a:gs>
              <a:gs pos="83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/>
          <a:lstStyle/>
          <a:p>
            <a:pPr rtl="0"/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Trần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Anh Tân</a:t>
            </a:r>
            <a:endParaRPr lang="vi-VN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11" name="Chỗ dành sẵn cho Số hiệu Bản chiếu 10">
            <a:extLst>
              <a:ext uri="{FF2B5EF4-FFF2-40B4-BE49-F238E27FC236}">
                <a16:creationId xmlns:a16="http://schemas.microsoft.com/office/drawing/2014/main" id="{130AE37D-9696-4EC1-ADEA-F94B4D6BCF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C014DD1E-5D91-48A3-AD6D-45FBA980D106}" type="slidenum">
              <a:rPr lang="vi-VN" smtClean="0"/>
              <a:pPr algn="r"/>
              <a:t>9</a:t>
            </a:fld>
            <a:endParaRPr lang="vi-VN" dirty="0"/>
          </a:p>
        </p:txBody>
      </p:sp>
      <p:sp>
        <p:nvSpPr>
          <p:cNvPr id="12" name="Chỗ dành sẵn cho Chân trang 9">
            <a:extLst>
              <a:ext uri="{FF2B5EF4-FFF2-40B4-BE49-F238E27FC236}">
                <a16:creationId xmlns:a16="http://schemas.microsoft.com/office/drawing/2014/main" id="{C24280C2-5E43-4382-8F8D-E8D4A05C8185}"/>
              </a:ext>
            </a:extLst>
          </p:cNvPr>
          <p:cNvSpPr txBox="1">
            <a:spLocks/>
          </p:cNvSpPr>
          <p:nvPr/>
        </p:nvSpPr>
        <p:spPr>
          <a:xfrm>
            <a:off x="0" y="6209727"/>
            <a:ext cx="3027219" cy="365125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75000"/>
                </a:schemeClr>
              </a:gs>
              <a:gs pos="40000">
                <a:schemeClr val="dk1">
                  <a:tint val="30000"/>
                  <a:satMod val="260000"/>
                  <a:lumMod val="84000"/>
                </a:schemeClr>
              </a:gs>
              <a:gs pos="100000">
                <a:schemeClr val="dk1">
                  <a:tint val="100000"/>
                  <a:satMod val="110000"/>
                </a:schemeClr>
              </a:gs>
            </a:gsLst>
            <a:lin ang="10800000" scaled="1"/>
            <a:tileRect/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lIns="121899" tIns="60949" rIns="121899" bIns="60949" rtlCol="0" anchor="ctr"/>
          <a:lstStyle>
            <a:defPPr rtl="0">
              <a:defRPr lang="vi-vn"/>
            </a:defPPr>
            <a:lvl1pPr marL="0" algn="ctr" defTabSz="1218987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Bộ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</a:t>
            </a:r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môn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</a:t>
            </a:r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Điện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– </a:t>
            </a:r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Điện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</a:t>
            </a:r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Tử</a:t>
            </a:r>
            <a:endParaRPr lang="vi-VN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13" name="Chỗ dành sẵn cho Chân trang 9">
            <a:extLst>
              <a:ext uri="{FF2B5EF4-FFF2-40B4-BE49-F238E27FC236}">
                <a16:creationId xmlns:a16="http://schemas.microsoft.com/office/drawing/2014/main" id="{FE37541B-796D-4542-80B9-4A345A033BD8}"/>
              </a:ext>
            </a:extLst>
          </p:cNvPr>
          <p:cNvSpPr txBox="1">
            <a:spLocks/>
          </p:cNvSpPr>
          <p:nvPr/>
        </p:nvSpPr>
        <p:spPr>
          <a:xfrm>
            <a:off x="685800" y="20513"/>
            <a:ext cx="3027219" cy="365125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75000"/>
                </a:schemeClr>
              </a:gs>
              <a:gs pos="40000">
                <a:schemeClr val="dk1">
                  <a:tint val="30000"/>
                  <a:satMod val="260000"/>
                  <a:lumMod val="84000"/>
                </a:schemeClr>
              </a:gs>
              <a:gs pos="100000">
                <a:schemeClr val="dk1">
                  <a:tint val="100000"/>
                  <a:satMod val="110000"/>
                </a:schemeClr>
              </a:gs>
            </a:gsLst>
            <a:lin ang="0" scaled="1"/>
            <a:tileRect/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lIns="121899" tIns="60949" rIns="121899" bIns="60949" rtlCol="0" anchor="ctr"/>
          <a:lstStyle>
            <a:defPPr rtl="0">
              <a:defRPr lang="vi-vn"/>
            </a:defPPr>
            <a:lvl1pPr marL="0" algn="ctr" defTabSz="1218987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Tr</a:t>
            </a:r>
            <a:r>
              <a:rPr lang="vi-VN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ư</a:t>
            </a:r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ờng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ĐH </a:t>
            </a:r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Bách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Khoa TPHCM</a:t>
            </a:r>
            <a:endParaRPr lang="vi-VN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14" name="Chỗ dành sẵn cho Chân trang 9">
            <a:extLst>
              <a:ext uri="{FF2B5EF4-FFF2-40B4-BE49-F238E27FC236}">
                <a16:creationId xmlns:a16="http://schemas.microsoft.com/office/drawing/2014/main" id="{492592CE-CA7F-4D80-9E4F-A76650BE67FF}"/>
              </a:ext>
            </a:extLst>
          </p:cNvPr>
          <p:cNvSpPr txBox="1">
            <a:spLocks/>
          </p:cNvSpPr>
          <p:nvPr/>
        </p:nvSpPr>
        <p:spPr>
          <a:xfrm>
            <a:off x="5105400" y="61152"/>
            <a:ext cx="3027219" cy="365125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75000"/>
                </a:schemeClr>
              </a:gs>
              <a:gs pos="40000">
                <a:schemeClr val="dk1">
                  <a:tint val="30000"/>
                  <a:satMod val="260000"/>
                  <a:lumMod val="84000"/>
                </a:schemeClr>
              </a:gs>
              <a:gs pos="100000">
                <a:schemeClr val="dk1">
                  <a:tint val="100000"/>
                  <a:satMod val="110000"/>
                </a:schemeClr>
              </a:gs>
            </a:gsLst>
            <a:lin ang="10800000" scaled="1"/>
            <a:tileRect/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lIns="121899" tIns="60949" rIns="121899" bIns="60949" rtlCol="0" anchor="ctr"/>
          <a:lstStyle>
            <a:defPPr rtl="0">
              <a:defRPr lang="vi-vn"/>
            </a:defPPr>
            <a:lvl1pPr marL="0" algn="ctr" defTabSz="1218987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GVHD: </a:t>
            </a:r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TS.Hoàng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Trang</a:t>
            </a:r>
            <a:endParaRPr lang="vi-VN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graphicFrame>
        <p:nvGraphicFramePr>
          <p:cNvPr id="3" name="Sơ đồ 2">
            <a:extLst>
              <a:ext uri="{FF2B5EF4-FFF2-40B4-BE49-F238E27FC236}">
                <a16:creationId xmlns:a16="http://schemas.microsoft.com/office/drawing/2014/main" id="{0558AB34-9652-4265-B7A9-7DF9F6DBA61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64048236"/>
              </p:ext>
            </p:extLst>
          </p:nvPr>
        </p:nvGraphicFramePr>
        <p:xfrm>
          <a:off x="838200" y="1219201"/>
          <a:ext cx="7543800" cy="47619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741562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Kỹ thuật 16x9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_9533256_TF02787990.potx" id="{3BD44328-1E06-4CBD-802D-6C83DF78F279}" vid="{F70EB025-9FDC-4C0A-B868-A4B2D94CEBA7}"/>
    </a:ext>
  </a:extLst>
</a:theme>
</file>

<file path=ppt/theme/theme2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hủ đề Offic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Chủ đề Offic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ocPublishedLinkedAssetsLookup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LocLastLocAttemptVersionTypeLookup xmlns="4873beb7-5857-4685-be1f-d57550cc96cc" xsi:nil="true"/>
    <DirectSourceMarket xmlns="4873beb7-5857-4685-be1f-d57550cc96cc" xsi:nil="true"/>
    <ThumbnailAssetId xmlns="4873beb7-5857-4685-be1f-d57550cc96cc" xsi:nil="true"/>
    <PrimaryImageGen xmlns="4873beb7-5857-4685-be1f-d57550cc96cc">false</PrimaryImageGen>
    <LocNewPublishedVersionLookup xmlns="4873beb7-5857-4685-be1f-d57550cc96cc" xsi:nil="true"/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LocOverallPublishStatusLookup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LocOverallLocStatusLookup xmlns="4873beb7-5857-4685-be1f-d57550cc96cc" xsi:nil="true"/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1345093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>This simple template design works for technology and  businesses, but it's versatile enough to use in other contexts.  It features multiple slide layouts designed for widescreen (16x9 resolution) and includes a sample SmartArt list and chart that are easily editable.</APDescription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2011-11-26T00:30:00+00:00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TemplateStatus xmlns="4873beb7-5857-4685-be1f-d57550cc96cc">Complete</TemplateStatus>
    <Downloads xmlns="4873beb7-5857-4685-be1f-d57550cc96cc">0</Downloads>
    <OOCacheId xmlns="4873beb7-5857-4685-be1f-d57550cc96cc" xsi:nil="true"/>
    <IsDeleted xmlns="4873beb7-5857-4685-be1f-d57550cc96cc">false</IsDeleted>
    <LocPublishedDependentAssetsLookup xmlns="4873beb7-5857-4685-be1f-d57550cc96cc" xsi:nil="true"/>
    <TPExecutable xmlns="4873beb7-5857-4685-be1f-d57550cc96cc" xsi:nil="true"/>
    <EditorialTags xmlns="4873beb7-5857-4685-be1f-d57550cc96cc" xsi:nil="true"/>
    <SubmitterId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TP102787989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694266</LocLastLocAttemptVersionLookup>
    <LocProcessedForHandoffsLookup xmlns="4873beb7-5857-4685-be1f-d57550cc96cc" xsi:nil="true"/>
    <IsSearchable xmlns="4873beb7-5857-4685-be1f-d57550cc96cc">true</IsSearchable>
    <TemplateTemplateType xmlns="4873beb7-5857-4685-be1f-d57550cc96cc">PowerPoint Presentation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LocOverallPreviewStatusLookup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 xsi:nil="true"/>
    <OutputCachingOn xmlns="4873beb7-5857-4685-be1f-d57550cc96cc">false</OutputCachingOn>
    <AverageRating xmlns="4873beb7-5857-4685-be1f-d57550cc96cc" xsi:nil="true"/>
    <APAuthor xmlns="4873beb7-5857-4685-be1f-d57550cc96cc">
      <UserInfo>
        <DisplayName>REDMOND\kristaa</DisplayName>
        <AccountId>136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LocProcessedForMarketsLookup xmlns="4873beb7-5857-4685-be1f-d57550cc96cc" xsi:nil="true"/>
    <TPLaunchHelpLinkType xmlns="4873beb7-5857-4685-be1f-d57550cc96cc">Template</TPLaunchHelpLinkType>
    <OriginalRelease xmlns="4873beb7-5857-4685-be1f-d57550cc96cc">15</OriginalRelease>
    <LocalizationTagsTaxHTField0 xmlns="4873beb7-5857-4685-be1f-d57550cc96cc">
      <Terms xmlns="http://schemas.microsoft.com/office/infopath/2007/PartnerControls"/>
    </LocalizationTagsTaxHTField0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LocOverallHandbackStatusLookup xmlns="4873beb7-5857-4685-be1f-d57550cc96cc" xsi:nil="true"/>
    <ShowIn xmlns="4873beb7-5857-4685-be1f-d57550cc96cc">Show everywhere</ShowIn>
    <UANotes xmlns="4873beb7-5857-4685-be1f-d57550cc96cc" xsi:nil="true"/>
    <InternalTagsTaxHTField0 xmlns="4873beb7-5857-4685-be1f-d57550cc96cc">
      <Terms xmlns="http://schemas.microsoft.com/office/infopath/2007/PartnerControls"/>
    </InternalTagsTaxHTField0>
    <CSXHash xmlns="4873beb7-5857-4685-be1f-d57550cc96cc" xsi:nil="true"/>
    <VoteCount xmlns="4873beb7-5857-4685-be1f-d57550cc96cc" xsi:nil="true"/>
    <AssetExpire xmlns="4873beb7-5857-4685-be1f-d57550cc96cc">2029-05-12T07:00:00+00:00</AssetExpire>
    <DSATActionTaken xmlns="4873beb7-5857-4685-be1f-d57550cc96cc" xsi:nil="true"/>
    <CSXSubmissionMarket xmlns="4873beb7-5857-4685-be1f-d57550cc96cc" xsi:nil="true"/>
    <LocMarketGroupTiers2 xmlns="4873beb7-5857-4685-be1f-d57550cc96cc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0C67BEE-D13F-4BD2-98A5-34D8A0977F68}">
  <ds:schemaRefs>
    <ds:schemaRef ds:uri="4873beb7-5857-4685-be1f-d57550cc96cc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A09BF4D4-EF60-4196-BFC3-9462D607978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Bản trình bày có ba đường viền (màn hình rộng)</Template>
  <TotalTime>678</TotalTime>
  <Words>1756</Words>
  <Application>Microsoft Office PowerPoint</Application>
  <PresentationFormat>Trình chiếu Trên màn hình (4:3)</PresentationFormat>
  <Paragraphs>382</Paragraphs>
  <Slides>33</Slides>
  <Notes>9</Notes>
  <HiddenSlides>0</HiddenSlides>
  <MMClips>0</MMClips>
  <ScaleCrop>false</ScaleCrop>
  <HeadingPairs>
    <vt:vector size="6" baseType="variant">
      <vt:variant>
        <vt:lpstr>Phông được Dùng</vt:lpstr>
      </vt:variant>
      <vt:variant>
        <vt:i4>6</vt:i4>
      </vt:variant>
      <vt:variant>
        <vt:lpstr>Chủ đề</vt:lpstr>
      </vt:variant>
      <vt:variant>
        <vt:i4>2</vt:i4>
      </vt:variant>
      <vt:variant>
        <vt:lpstr>Tiêu đề Bản chiếu</vt:lpstr>
      </vt:variant>
      <vt:variant>
        <vt:i4>33</vt:i4>
      </vt:variant>
    </vt:vector>
  </HeadingPairs>
  <TitlesOfParts>
    <vt:vector size="41" baseType="lpstr">
      <vt:lpstr>Arial</vt:lpstr>
      <vt:lpstr>Calibri</vt:lpstr>
      <vt:lpstr>Calibri Light</vt:lpstr>
      <vt:lpstr>Tahoma</vt:lpstr>
      <vt:lpstr>Times New Roman</vt:lpstr>
      <vt:lpstr>Verdana</vt:lpstr>
      <vt:lpstr>Kỹ thuật 16x9</vt:lpstr>
      <vt:lpstr>Office Theme</vt:lpstr>
      <vt:lpstr>Bản trình bày PowerPoint</vt:lpstr>
      <vt:lpstr>NỘI DUNG</vt:lpstr>
      <vt:lpstr>TỔNG QUAN LUẬN VĂN</vt:lpstr>
      <vt:lpstr>Khái niệm chung</vt:lpstr>
      <vt:lpstr>Khái niệm chung</vt:lpstr>
      <vt:lpstr>HTTP và HTTPS</vt:lpstr>
      <vt:lpstr>GET và POST</vt:lpstr>
      <vt:lpstr>GET và POST</vt:lpstr>
      <vt:lpstr>Cập nhật OTA</vt:lpstr>
      <vt:lpstr>PHẦN CỨNG</vt:lpstr>
      <vt:lpstr>PHẦN CỨNG</vt:lpstr>
      <vt:lpstr>PHẦN CỨNG</vt:lpstr>
      <vt:lpstr>SƠ ĐỒ KHỐI</vt:lpstr>
      <vt:lpstr>KHỐI RELAY</vt:lpstr>
      <vt:lpstr>KHỐI NGUỒN 3.3 V</vt:lpstr>
      <vt:lpstr>KHỐI XỬ LÝ</vt:lpstr>
      <vt:lpstr>PHẦM MỀM</vt:lpstr>
      <vt:lpstr>GIẢI THUẬT CHUNG</vt:lpstr>
      <vt:lpstr>Bản trình bày PowerPoint</vt:lpstr>
      <vt:lpstr>database</vt:lpstr>
      <vt:lpstr>Phát triển</vt:lpstr>
      <vt:lpstr>ESP vs SERVER</vt:lpstr>
      <vt:lpstr>ATMEGA</vt:lpstr>
      <vt:lpstr>ATMEGA</vt:lpstr>
      <vt:lpstr>ATMEGA</vt:lpstr>
      <vt:lpstr>APP</vt:lpstr>
      <vt:lpstr>APP</vt:lpstr>
      <vt:lpstr>APP</vt:lpstr>
      <vt:lpstr>ESP8266</vt:lpstr>
      <vt:lpstr>KẾT QUẢ</vt:lpstr>
      <vt:lpstr>KẾT QUẢ</vt:lpstr>
      <vt:lpstr>Videos demo</vt:lpstr>
      <vt:lpstr>Bản trình bày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Bản trình bày PowerPoint</dc:title>
  <dc:creator>Trần Anh Tân</dc:creator>
  <cp:lastModifiedBy>Trần Anh Tân</cp:lastModifiedBy>
  <cp:revision>25</cp:revision>
  <dcterms:created xsi:type="dcterms:W3CDTF">2018-06-14T14:46:48Z</dcterms:created>
  <dcterms:modified xsi:type="dcterms:W3CDTF">2018-06-15T16:06:21Z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CampaignTags">
    <vt:lpwstr/>
  </property>
  <property fmtid="{D5CDD505-2E9C-101B-9397-08002B2CF9AE}" pid="7" name="ScenarioTags">
    <vt:lpwstr/>
  </property>
</Properties>
</file>